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3934-EFF0-C200-A5D9-3CF6D058F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856DB-4753-EAFF-6AEA-37264C78C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DCCCE-947D-2FD0-4816-18B07AE9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404-67BE-0820-CD4C-B21E6B73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17F26-84E8-6CE7-2C9E-426D92F2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5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AB75-A439-3B87-60EE-DF9F6EFF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472EA-9C40-8F94-E093-CA5D3C1E4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78AB-BCB0-1B12-D295-B8E8287A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29650-31CF-DD5B-96C7-3B00C762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C03EC-F4D5-8F9B-02E3-26AD0FA2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878AA5-CEA1-A87E-689C-DE10814C0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22FF8-B66E-DEAC-7879-96BBEA24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683E-0F9B-C37D-42B9-19E11B7C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66D6-1A15-D9A8-846A-44C3CC72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997FD-5839-95F5-2396-4A86D17A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8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6402-40C0-CB0C-9C3B-52B511E3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53D4-141E-7AEC-37A2-FF7325E80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C40D-EF81-3DB6-21A2-AB908156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4100-6FEB-9C03-542B-5CD93DB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65EB-6E39-4CE2-4026-5A2F35AB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8D1D-6EEE-CC88-F1A9-9A7B3CB2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D7E61-0C4A-72D9-2E59-BC9E190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FBFF5-DE6E-9459-3790-139B11E2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2F4E0-BFD4-D1C4-5ED9-5BF358F4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44EE4-C38D-3553-E517-6C284469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9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7C8D-E9C9-B5A0-6FE3-D4CE65B1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D14F-C5A6-AEEF-3DC3-87E61F307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9E613-DE94-3D4E-425F-FE34C2858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7EF08-FBBE-5818-C6BF-75D77D13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237D-3039-1ED4-8970-905B7955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EF2EB-45E5-C023-98D5-C3B88440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5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DE2D-FC2E-B3A0-E9B7-1844A6B81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3E292-EA9A-6072-73BD-A3D1610DF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0D402-4015-8539-52C5-F01E1AD8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4B035-AADD-70E2-C501-AEFC3D30F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AA690-56C5-C0DD-BEBC-938C2F3EC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54970-5488-94EC-618A-B083F4AF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95020-54BA-4A32-3BCA-DC2A9F29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B95BD-4AC2-360E-66B0-9E71E513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7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181F-05DC-3160-5EF2-36267293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A5F64-F1C4-E2BF-00E0-CBE603BF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CBDFA-317B-9B54-6E12-A8361CF7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0C572-A9EF-7D04-BB22-3DF1D69F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8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F0D76-B9F2-CA54-4B9E-64F3A797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A5F89-FB58-273B-F5D9-3FDA8ECE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EF85A-BF81-EAC7-9FF2-E50E2E99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7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DC14-01F9-91B1-EF24-CAF83A68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DC66-B765-6E23-F2BA-695FE7B9B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20945-A428-C65A-EB26-0B30BCAA9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20A77-5093-00A5-B641-E8A64D73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B4F5B-5656-C08A-FD2B-7ECBD035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C1FF8-1F59-90E7-3772-49270957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7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CD89-B8B4-E0A2-5F7A-42593AAB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CFE58B-07E2-B27F-D153-449D4E6C62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22B46-ECD1-0DB2-E571-BB051AFCA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F8CAD-0AB2-184B-77F3-02D1042D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8674D-1A1E-1EC9-CF49-4E6A86AD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267B3-5C91-29A1-3908-9BA2040B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85387-6903-0C6A-F0E7-C55EE68D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F09E9-81E0-D41D-B867-134CD2419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821FB-498D-1D81-085D-EE78DFAB3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97D0F2-931A-43F5-8F19-0869129851E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BD836-01A1-4F78-D17D-292963E98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E9CB-122B-31F8-46FA-A06894FD9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CD6F3-DD25-49A2-84A5-BEDC90D1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A78EEDBC-41AF-F2B2-3B1D-B63704D0488D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9433DC13-458E-26FA-EA29-965ADD9298CA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0B3041"/>
              </a:gs>
              <a:gs pos="100000">
                <a:srgbClr val="000000"/>
              </a:gs>
            </a:gsLst>
            <a:lin ang="13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61E2310B-9CD7-79EB-B239-509F6190BDB0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0" y="-11"/>
            <a:ext cx="12191996" cy="6402583"/>
          </a:xfrm>
          <a:prstGeom prst="rect">
            <a:avLst/>
          </a:prstGeom>
          <a:gradFill>
            <a:gsLst>
              <a:gs pos="0">
                <a:srgbClr val="104862">
                  <a:alpha val="59000"/>
                </a:srgbClr>
              </a:gs>
              <a:gs pos="100000">
                <a:srgbClr val="000000"/>
              </a:gs>
            </a:gsLst>
            <a:lin ang="15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A01E276-C8D2-AC7D-05A8-81F94795CF7B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2663056" y="-2653922"/>
            <a:ext cx="6858000" cy="12165845"/>
          </a:xfrm>
          <a:prstGeom prst="rect">
            <a:avLst/>
          </a:prstGeom>
          <a:gradFill>
            <a:gsLst>
              <a:gs pos="0">
                <a:srgbClr val="0B3041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30">
            <a:extLst>
              <a:ext uri="{FF2B5EF4-FFF2-40B4-BE49-F238E27FC236}">
                <a16:creationId xmlns:a16="http://schemas.microsoft.com/office/drawing/2014/main" id="{6883FF40-6921-B935-A78F-1F306E87255A}"/>
              </a:ext>
            </a:extLst>
          </p:cNvPr>
          <p:cNvSpPr>
            <a:spLocks noMove="1" noResize="1"/>
          </p:cNvSpPr>
          <p:nvPr/>
        </p:nvSpPr>
        <p:spPr>
          <a:xfrm flipH="1">
            <a:off x="6094759" y="0"/>
            <a:ext cx="6096003" cy="6858000"/>
          </a:xfrm>
          <a:prstGeom prst="rect">
            <a:avLst/>
          </a:prstGeom>
          <a:gradFill>
            <a:gsLst>
              <a:gs pos="0">
                <a:srgbClr val="0B3041">
                  <a:alpha val="0"/>
                </a:srgbClr>
              </a:gs>
              <a:gs pos="100000">
                <a:srgbClr val="104862">
                  <a:alpha val="50000"/>
                </a:srgbClr>
              </a:gs>
            </a:gsLst>
            <a:lin ang="6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813C300F-08AB-C09F-3101-51A0E86A4EEA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0"/>
            <a:ext cx="12182871" cy="6871926"/>
          </a:xfrm>
          <a:prstGeom prst="rect">
            <a:avLst/>
          </a:prstGeom>
          <a:gradFill>
            <a:gsLst>
              <a:gs pos="0">
                <a:srgbClr val="000000">
                  <a:alpha val="35000"/>
                </a:srgbClr>
              </a:gs>
              <a:gs pos="100000">
                <a:srgbClr val="104862">
                  <a:alpha val="0"/>
                </a:srgbClr>
              </a:gs>
            </a:gsLst>
            <a:lin ang="4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Freeform: Shape 34">
            <a:extLst>
              <a:ext uri="{FF2B5EF4-FFF2-40B4-BE49-F238E27FC236}">
                <a16:creationId xmlns:a16="http://schemas.microsoft.com/office/drawing/2014/main" id="{CDE227D4-67BA-7199-D40D-1C9357C459A2}"/>
              </a:ext>
            </a:extLst>
          </p:cNvPr>
          <p:cNvSpPr>
            <a:spLocks noMove="1" noResize="1"/>
          </p:cNvSpPr>
          <p:nvPr/>
        </p:nvSpPr>
        <p:spPr>
          <a:xfrm>
            <a:off x="987716" y="4050"/>
            <a:ext cx="10216572" cy="47290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216576"/>
              <a:gd name="f7" fmla="val 4729040"/>
              <a:gd name="f8" fmla="val 10210268"/>
              <a:gd name="f9" fmla="val 124944"/>
              <a:gd name="f10" fmla="val 9947637"/>
              <a:gd name="f11" fmla="val 2710997"/>
              <a:gd name="f12" fmla="val 7763635"/>
              <a:gd name="f13" fmla="val 5108288"/>
              <a:gd name="f14" fmla="val 2452942"/>
              <a:gd name="f15" fmla="val 268937"/>
              <a:gd name="f16" fmla="val 6309"/>
              <a:gd name="f17" fmla="+- 0 0 -90"/>
              <a:gd name="f18" fmla="*/ f3 1 10216576"/>
              <a:gd name="f19" fmla="*/ f4 1 4729040"/>
              <a:gd name="f20" fmla="val f5"/>
              <a:gd name="f21" fmla="val f6"/>
              <a:gd name="f22" fmla="val f7"/>
              <a:gd name="f23" fmla="*/ f17 f0 1"/>
              <a:gd name="f24" fmla="+- f22 0 f20"/>
              <a:gd name="f25" fmla="+- f21 0 f20"/>
              <a:gd name="f26" fmla="*/ f23 1 f2"/>
              <a:gd name="f27" fmla="*/ f25 1 10216576"/>
              <a:gd name="f28" fmla="*/ f24 1 4729040"/>
              <a:gd name="f29" fmla="*/ 0 f25 1"/>
              <a:gd name="f30" fmla="*/ 0 f24 1"/>
              <a:gd name="f31" fmla="*/ 10216576 f25 1"/>
              <a:gd name="f32" fmla="*/ 10210268 f25 1"/>
              <a:gd name="f33" fmla="*/ 124944 f24 1"/>
              <a:gd name="f34" fmla="*/ 5108288 f25 1"/>
              <a:gd name="f35" fmla="*/ 4729040 f24 1"/>
              <a:gd name="f36" fmla="*/ 6309 f25 1"/>
              <a:gd name="f37" fmla="+- f26 0 f1"/>
              <a:gd name="f38" fmla="*/ f29 1 10216576"/>
              <a:gd name="f39" fmla="*/ f30 1 4729040"/>
              <a:gd name="f40" fmla="*/ f31 1 10216576"/>
              <a:gd name="f41" fmla="*/ f32 1 10216576"/>
              <a:gd name="f42" fmla="*/ f33 1 4729040"/>
              <a:gd name="f43" fmla="*/ f34 1 10216576"/>
              <a:gd name="f44" fmla="*/ f35 1 4729040"/>
              <a:gd name="f45" fmla="*/ f36 1 10216576"/>
              <a:gd name="f46" fmla="*/ f20 1 f27"/>
              <a:gd name="f47" fmla="*/ f21 1 f27"/>
              <a:gd name="f48" fmla="*/ f20 1 f28"/>
              <a:gd name="f49" fmla="*/ f22 1 f28"/>
              <a:gd name="f50" fmla="*/ f38 1 f27"/>
              <a:gd name="f51" fmla="*/ f39 1 f28"/>
              <a:gd name="f52" fmla="*/ f40 1 f27"/>
              <a:gd name="f53" fmla="*/ f41 1 f27"/>
              <a:gd name="f54" fmla="*/ f42 1 f28"/>
              <a:gd name="f55" fmla="*/ f43 1 f27"/>
              <a:gd name="f56" fmla="*/ f44 1 f28"/>
              <a:gd name="f57" fmla="*/ f45 1 f27"/>
              <a:gd name="f58" fmla="*/ f46 f18 1"/>
              <a:gd name="f59" fmla="*/ f47 f18 1"/>
              <a:gd name="f60" fmla="*/ f49 f19 1"/>
              <a:gd name="f61" fmla="*/ f48 f19 1"/>
              <a:gd name="f62" fmla="*/ f50 f18 1"/>
              <a:gd name="f63" fmla="*/ f51 f19 1"/>
              <a:gd name="f64" fmla="*/ f52 f18 1"/>
              <a:gd name="f65" fmla="*/ f53 f18 1"/>
              <a:gd name="f66" fmla="*/ f54 f19 1"/>
              <a:gd name="f67" fmla="*/ f55 f18 1"/>
              <a:gd name="f68" fmla="*/ f56 f19 1"/>
              <a:gd name="f69" fmla="*/ f57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62" y="f63"/>
              </a:cxn>
              <a:cxn ang="f37">
                <a:pos x="f64" y="f63"/>
              </a:cxn>
              <a:cxn ang="f37">
                <a:pos x="f65" y="f66"/>
              </a:cxn>
              <a:cxn ang="f37">
                <a:pos x="f67" y="f68"/>
              </a:cxn>
              <a:cxn ang="f37">
                <a:pos x="f69" y="f66"/>
              </a:cxn>
            </a:cxnLst>
            <a:rect l="f58" t="f61" r="f59" b="f60"/>
            <a:pathLst>
              <a:path w="10216576" h="4729040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gradFill>
            <a:gsLst>
              <a:gs pos="0">
                <a:srgbClr val="0B3041">
                  <a:alpha val="4000"/>
                </a:srgbClr>
              </a:gs>
              <a:gs pos="100000">
                <a:srgbClr val="156082">
                  <a:alpha val="24000"/>
                </a:srgbClr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69108B-2239-7C69-CF74-780E1271B0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26694" y="1030409"/>
            <a:ext cx="8147715" cy="3081244"/>
          </a:xfrm>
        </p:spPr>
        <p:txBody>
          <a:bodyPr anchor="ctr"/>
          <a:lstStyle/>
          <a:p>
            <a:pPr lvl="0"/>
            <a:r>
              <a:rPr lang="en-US" sz="4800">
                <a:solidFill>
                  <a:srgbClr val="FFFFFF"/>
                </a:solidFill>
              </a:rPr>
              <a:t>Introduction to the Advanced Encryption Standard (AES)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B3A0C6-105A-AB20-DFE2-F05BAEC814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1292" y="3429374"/>
            <a:ext cx="9078629" cy="860624"/>
          </a:xfrm>
        </p:spPr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Understanding Symmetric Encryption</a:t>
            </a:r>
          </a:p>
          <a:p>
            <a:pPr lv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372779B1-C0F8-A06C-EFB1-86D13A87A218}"/>
              </a:ext>
            </a:extLst>
          </p:cNvPr>
          <p:cNvSpPr txBox="1"/>
          <p:nvPr/>
        </p:nvSpPr>
        <p:spPr>
          <a:xfrm>
            <a:off x="2684312" y="5791690"/>
            <a:ext cx="682830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resenter: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 Hassanein Said ,Ismail Sherif ,Nader Ahmed ,Mina Hany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23E7199-2B3C-E8AD-FC52-A483B03EB81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F3CE5CA-BFB7-9617-042E-79A5BD1DA046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0"/>
            <a:ext cx="12191996" cy="15907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2E3B0E2-4678-315A-392D-CFEC27A12E55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-9" y="-1"/>
            <a:ext cx="8115309" cy="1590745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100000">
                <a:srgbClr val="0B3041">
                  <a:alpha val="55000"/>
                </a:srgbClr>
              </a:gs>
            </a:gsLst>
            <a:lin ang="13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16A5CDC-280F-E835-5A35-DAFF342EDD43}"/>
              </a:ext>
            </a:extLst>
          </p:cNvPr>
          <p:cNvSpPr>
            <a:spLocks noMove="1" noResize="1"/>
          </p:cNvSpPr>
          <p:nvPr/>
        </p:nvSpPr>
        <p:spPr>
          <a:xfrm flipH="1">
            <a:off x="8115300" y="0"/>
            <a:ext cx="4076696" cy="1590745"/>
          </a:xfrm>
          <a:prstGeom prst="rect">
            <a:avLst/>
          </a:prstGeom>
          <a:gradFill>
            <a:gsLst>
              <a:gs pos="0">
                <a:srgbClr val="156082">
                  <a:alpha val="66000"/>
                </a:srgbClr>
              </a:gs>
              <a:gs pos="100000">
                <a:srgbClr val="000000">
                  <a:alpha val="3000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7ADC77AC-24DB-0D0C-0FB6-6B269272B3C1}"/>
              </a:ext>
            </a:extLst>
          </p:cNvPr>
          <p:cNvSpPr>
            <a:spLocks noMove="1" noResize="1"/>
          </p:cNvSpPr>
          <p:nvPr/>
        </p:nvSpPr>
        <p:spPr>
          <a:xfrm>
            <a:off x="459348" y="0"/>
            <a:ext cx="11732648" cy="159742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B3041">
                  <a:alpha val="52000"/>
                </a:srgbClr>
              </a:gs>
            </a:gsLst>
            <a:lin ang="16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836EBE-69E1-8E3E-7A48-5ECC27568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294537"/>
            <a:ext cx="9895947" cy="1033665"/>
          </a:xfrm>
        </p:spPr>
        <p:txBody>
          <a:bodyPr/>
          <a:lstStyle/>
          <a:p>
            <a:pPr lvl="0"/>
            <a:r>
              <a:rPr lang="en-US" sz="4000">
                <a:solidFill>
                  <a:srgbClr val="FFFFFF"/>
                </a:solidFill>
              </a:rPr>
              <a:t>S-box</a:t>
            </a:r>
          </a:p>
        </p:txBody>
      </p:sp>
      <p:pic>
        <p:nvPicPr>
          <p:cNvPr id="8" name="Content Placeholder 3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C2EAC8A7-D605-5665-687A-96B96C961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489" y="1914753"/>
            <a:ext cx="9375910" cy="445712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90F68A1-77F3-75AE-9F34-8BFD3596D25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CF3451B5-55DF-183C-23DA-9D771B33943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70FE7AA-D8D0-142F-F08E-68104300A1F1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42E9DC3-3F25-09BD-2395-7DF6C446B80F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C6FE024-BE19-365A-2FCF-31C652A7F43F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8">
            <a:extLst>
              <a:ext uri="{FF2B5EF4-FFF2-40B4-BE49-F238E27FC236}">
                <a16:creationId xmlns:a16="http://schemas.microsoft.com/office/drawing/2014/main" id="{A6DFC36E-D4F3-73C0-ACE0-C17258A8DC9E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16609774-9245-0BDF-0F09-9AEFD38218F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09358F-43B7-AF12-8C78-90D781BED6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18" y="651445"/>
            <a:ext cx="3201369" cy="1819957"/>
          </a:xfrm>
        </p:spPr>
        <p:txBody>
          <a:bodyPr anchor="b">
            <a:normAutofit fontScale="90000"/>
          </a:bodyPr>
          <a:lstStyle/>
          <a:p>
            <a:pPr lvl="0" algn="r"/>
            <a:r>
              <a:rPr lang="en-US" b="1" dirty="0">
                <a:solidFill>
                  <a:srgbClr val="FFFFFF"/>
                </a:solidFill>
              </a:rPr>
              <a:t>Main Rounds - SubBytes</a:t>
            </a:r>
            <a:endParaRPr lang="en-US" dirty="0">
              <a:solidFill>
                <a:srgbClr val="FFFFFF"/>
              </a:solidFill>
            </a:endParaRPr>
          </a:p>
          <a:p>
            <a:pPr lvl="0" algn="r"/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21" descr="A diagram of a subbytes&#10;&#10;Description automatically generated">
            <a:extLst>
              <a:ext uri="{FF2B5EF4-FFF2-40B4-BE49-F238E27FC236}">
                <a16:creationId xmlns:a16="http://schemas.microsoft.com/office/drawing/2014/main" id="{4DA70619-597A-BEE7-D297-FAABC8149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109" y="1558859"/>
            <a:ext cx="4389778" cy="3429932"/>
          </a:xfr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C92FA8F6-784D-A575-8AB1-DE4EFCEC95F7}"/>
              </a:ext>
            </a:extLst>
          </p:cNvPr>
          <p:cNvSpPr txBox="1"/>
          <p:nvPr/>
        </p:nvSpPr>
        <p:spPr>
          <a:xfrm>
            <a:off x="444498" y="2298701"/>
            <a:ext cx="3263895" cy="36625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Non-linear substitution of bytes using a substitution box (S-box).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Purpose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Provides non-linearity in the cipher, making it resistant to linear and differential cryptanalysis.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2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DCE05A90-5988-225F-132E-463D959D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423" y="1205947"/>
            <a:ext cx="3066019" cy="43908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DB7334E-8ABF-67BF-DED1-3C4E5369D144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86F81AB-A7C2-1753-C83D-508FEC4C9AC0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CD07C0F-5AEA-3B49-AC7F-6EC7FD8AC97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95FDFD8-DACF-4475-83FE-16D7247FB16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BA071A5D-C318-C5A9-2F01-3CFCBDD5F962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8E01C5C3-1D28-2831-A0F0-2791371350FC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8CFF8BDC-7A1C-82E9-83FD-1D8EC7EAE99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C630FF-F0A3-2211-B5B4-DBA377EF1B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18" y="651445"/>
            <a:ext cx="3201369" cy="1782942"/>
          </a:xfrm>
        </p:spPr>
        <p:txBody>
          <a:bodyPr anchor="b">
            <a:normAutofit fontScale="90000"/>
          </a:bodyPr>
          <a:lstStyle/>
          <a:p>
            <a:pPr lvl="0" algn="r"/>
            <a:r>
              <a:rPr lang="en-US" b="1" dirty="0">
                <a:solidFill>
                  <a:srgbClr val="FFFFFF"/>
                </a:solidFill>
              </a:rPr>
              <a:t>Main Rounds - ShiftRows</a:t>
            </a:r>
            <a:endParaRPr lang="en-US" dirty="0">
              <a:solidFill>
                <a:srgbClr val="FFFFFF"/>
              </a:solidFill>
            </a:endParaRPr>
          </a:p>
          <a:p>
            <a:pPr lvl="0" algn="r"/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8005A39-2ACD-548C-01AB-A074204B4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190" y="210129"/>
            <a:ext cx="6193971" cy="3429000"/>
          </a:xfr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16934C0F-597B-CA06-F59E-A04A144F02C6}"/>
              </a:ext>
            </a:extLst>
          </p:cNvPr>
          <p:cNvSpPr txBox="1"/>
          <p:nvPr/>
        </p:nvSpPr>
        <p:spPr>
          <a:xfrm>
            <a:off x="459742" y="2440935"/>
            <a:ext cx="3218175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ui-sans-serif"/>
                <a:ea typeface="ui-sans-serif"/>
                <a:cs typeface="ui-sans-serif"/>
              </a:rPr>
              <a:t> 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ui-sans-serif"/>
                <a:cs typeface="ui-sans-serif"/>
              </a:rPr>
              <a:t>Description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ui-sans-serif"/>
                <a:cs typeface="ui-sans-serif"/>
              </a:rPr>
              <a:t>: Rows of the state matrix are cyclically shifted.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ui-sans-serif"/>
              <a:cs typeface="ui-sans-serif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ui-sans-serif"/>
                <a:cs typeface="ui-sans-serif"/>
              </a:rPr>
              <a:t> Purpose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ui-sans-serif"/>
                <a:cs typeface="ui-sans-serif"/>
              </a:rPr>
              <a:t>: Provides diffusion by ensuring that each byte in the state depends on multiple bytes in the plaintext.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561D210A-DB4A-0C12-B4D3-505FC0B6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66" y="3640619"/>
            <a:ext cx="6449391" cy="223823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EFD2182-F668-C35A-612A-5F2E7FDFF693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D125015-8387-309D-8F1C-D7505B9BE96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7B092EA-865B-F383-3B40-50F6B582EDB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E263DB3-D0FA-948F-6DCC-C85A05BD20E2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6EC45307-8B76-74A1-41AF-C64DA9E5F6BC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48275D29-6218-3D55-363D-A25D3588D5ED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99C0CF73-D4E7-3585-715C-F1A6A57B26A9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EB2224-0297-317C-9DAF-72951A834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762" y="509549"/>
            <a:ext cx="3576840" cy="2526103"/>
          </a:xfrm>
        </p:spPr>
        <p:txBody>
          <a:bodyPr anchor="b"/>
          <a:lstStyle/>
          <a:p>
            <a:pPr lvl="0" algn="r"/>
            <a:r>
              <a:rPr lang="en-US" sz="4000" b="1" dirty="0">
                <a:solidFill>
                  <a:srgbClr val="FFFFFF"/>
                </a:solidFill>
              </a:rPr>
              <a:t>Main Rounds - MixColumns</a:t>
            </a:r>
            <a:endParaRPr lang="en-US" sz="4000" dirty="0">
              <a:solidFill>
                <a:srgbClr val="FFFFFF"/>
              </a:solidFill>
            </a:endParaRPr>
          </a:p>
          <a:p>
            <a:pPr lvl="0" algn="r"/>
            <a:endParaRPr lang="en-US" b="1" dirty="0">
              <a:solidFill>
                <a:srgbClr val="FFFFFF"/>
              </a:solidFill>
            </a:endParaRPr>
          </a:p>
          <a:p>
            <a:pPr lvl="0" algn="r"/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18" descr="A diagram of a number of columns&#10;&#10;Description automatically generated">
            <a:extLst>
              <a:ext uri="{FF2B5EF4-FFF2-40B4-BE49-F238E27FC236}">
                <a16:creationId xmlns:a16="http://schemas.microsoft.com/office/drawing/2014/main" id="{F5E262C9-57E4-112E-7E4E-69A4D520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739" y="283390"/>
            <a:ext cx="4953003" cy="2976216"/>
          </a:xfr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5717CD79-FC40-C573-2892-29F7D14D3629}"/>
              </a:ext>
            </a:extLst>
          </p:cNvPr>
          <p:cNvSpPr txBox="1"/>
          <p:nvPr/>
        </p:nvSpPr>
        <p:spPr>
          <a:xfrm>
            <a:off x="607390" y="2374349"/>
            <a:ext cx="3180520" cy="31085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Columns of the state are treated as polynomials and mixed.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Purpose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Provides diffusion by mixing the bytes within each column.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</a:b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2" name="Picture 20" descr="A group of numbers in a row&#10;&#10;Description automatically generated">
            <a:extLst>
              <a:ext uri="{FF2B5EF4-FFF2-40B4-BE49-F238E27FC236}">
                <a16:creationId xmlns:a16="http://schemas.microsoft.com/office/drawing/2014/main" id="{9AB0DC56-B2C9-5BF9-ABB1-2A0C0785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647" y="3740334"/>
            <a:ext cx="6096003" cy="174063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4C2C9AB-FA50-6D3C-A2E7-CF6F12431C75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E334F02-3AC8-4E10-B729-8571CA0A698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62B8FAA-8EDA-B97F-35DF-57D5799745B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A7E492A7-3D63-1722-C989-692452719459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A9F287D3-1F84-8EE9-FC39-C8ED04C83B7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99B5D1AC-A423-2A77-D2A4-71DA9D8A2A29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6F3A8857-425D-9015-A35A-4E4AAB91F79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4979BF-693A-358C-25FA-F52C9390EB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544" y="277639"/>
            <a:ext cx="3201369" cy="1675756"/>
          </a:xfrm>
        </p:spPr>
        <p:txBody>
          <a:bodyPr anchor="b"/>
          <a:lstStyle/>
          <a:p>
            <a:pPr lvl="0" algn="r"/>
            <a:r>
              <a:rPr lang="en-US" sz="3200" b="1" dirty="0">
                <a:solidFill>
                  <a:srgbClr val="FFFFFF"/>
                </a:solidFill>
                <a:latin typeface="ui-sans-serif"/>
              </a:rPr>
              <a:t>Main Rounds - AddRoundKe</a:t>
            </a:r>
            <a:r>
              <a:rPr lang="en-US" b="1" dirty="0">
                <a:solidFill>
                  <a:srgbClr val="FFFFFF"/>
                </a:solidFill>
                <a:latin typeface="ui-sans-serif"/>
              </a:rPr>
              <a:t>y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99B1334-3E4C-9831-64EC-5487CE1E4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174" y="515310"/>
            <a:ext cx="5715000" cy="2843692"/>
          </a:xfr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BCCBA871-68A0-C426-A354-FAFBA0486E32}"/>
              </a:ext>
            </a:extLst>
          </p:cNvPr>
          <p:cNvSpPr txBox="1"/>
          <p:nvPr/>
        </p:nvSpPr>
        <p:spPr>
          <a:xfrm>
            <a:off x="425168" y="2192127"/>
            <a:ext cx="320260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XORs each byte of the state with the corresponding byte of the round key.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Purpose</a:t>
            </a: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Adds key dependency to the transformation, ensuring that the encryption cannot be separated from the key.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2" name="Picture 6" descr="A group of squares with numbers and symbols&#10;&#10;Description automatically generated">
            <a:extLst>
              <a:ext uri="{FF2B5EF4-FFF2-40B4-BE49-F238E27FC236}">
                <a16:creationId xmlns:a16="http://schemas.microsoft.com/office/drawing/2014/main" id="{FBA3257E-08A7-F5D3-272B-79FE04A97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4" y="3666853"/>
            <a:ext cx="6096003" cy="28152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4BA039B2-77BD-B53C-7896-87F576604F0D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A3DC0327-3E37-274F-273D-38CD1FB87C8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E52BA466-5EA7-20BD-65AA-E37309B34FCF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52A275C0-81A3-4AC1-8394-60E5F0B3AD8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20">
            <a:extLst>
              <a:ext uri="{FF2B5EF4-FFF2-40B4-BE49-F238E27FC236}">
                <a16:creationId xmlns:a16="http://schemas.microsoft.com/office/drawing/2014/main" id="{FD0D91B8-13C7-472B-B53D-639E9A412AD6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7E67838-42DE-FC95-5E45-C8AA393E432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D4D338-D78E-81B5-CB0B-EC8A5C38E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18" y="365988"/>
            <a:ext cx="2925284" cy="1344451"/>
          </a:xfrm>
        </p:spPr>
        <p:txBody>
          <a:bodyPr anchor="b">
            <a:normAutofit fontScale="90000"/>
          </a:bodyPr>
          <a:lstStyle/>
          <a:p>
            <a:pPr lvl="0" algn="r"/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5AD8B7C-3274-50FA-F784-A820DBC9C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917" y="262944"/>
            <a:ext cx="6096003" cy="3514578"/>
          </a:xfr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A62DC91-BF2E-5103-21CB-5EA3D6677812}"/>
              </a:ext>
            </a:extLst>
          </p:cNvPr>
          <p:cNvSpPr txBox="1"/>
          <p:nvPr/>
        </p:nvSpPr>
        <p:spPr>
          <a:xfrm>
            <a:off x="463829" y="1628912"/>
            <a:ext cx="3202612" cy="51090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Derives round keys from the cipher key.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Process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RotWord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Rotates the bytes of a word.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SubWord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Applies the S-box to each byte.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Rcon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Adds a round constant.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XOR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Combines the transformed word with a word from the previous round key.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4CA2B3C-C518-3E95-77E0-68FB40C37051}"/>
              </a:ext>
            </a:extLst>
          </p:cNvPr>
          <p:cNvSpPr txBox="1"/>
          <p:nvPr/>
        </p:nvSpPr>
        <p:spPr>
          <a:xfrm>
            <a:off x="808933" y="265038"/>
            <a:ext cx="2733260" cy="13542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Key Expansion</a:t>
            </a:r>
            <a:endParaRPr lang="en-US" sz="32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116C77BE-B1E4-C728-E1CF-C61E0BD9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2" y="3566635"/>
            <a:ext cx="6096003" cy="31615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88BD6438-E0A6-2FD8-02BF-6FAB55091C40}"/>
              </a:ext>
            </a:extLst>
          </p:cNvPr>
          <p:cNvSpPr txBox="1"/>
          <p:nvPr/>
        </p:nvSpPr>
        <p:spPr>
          <a:xfrm>
            <a:off x="4252846" y="366153"/>
            <a:ext cx="90549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steps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C293E9E-A1C4-88AF-97B0-6371277852EE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1C690F6-4BC9-AD8B-F4A2-3A03D783147A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70F4EA72-955E-6B29-820A-E55ECC522D60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8F45C838-E579-53B9-5E64-C93E3CBCAD4D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17">
            <a:extLst>
              <a:ext uri="{FF2B5EF4-FFF2-40B4-BE49-F238E27FC236}">
                <a16:creationId xmlns:a16="http://schemas.microsoft.com/office/drawing/2014/main" id="{9396D83D-21D9-D329-3882-AD99C1D75B65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E3697D-7B99-76E3-7ED5-07011ECD6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2767102"/>
            <a:ext cx="2880826" cy="3071908"/>
          </a:xfrm>
        </p:spPr>
        <p:txBody>
          <a:bodyPr anchor="t"/>
          <a:lstStyle/>
          <a:p>
            <a:pPr lvl="0"/>
            <a:r>
              <a:rPr lang="en-US" sz="4000" b="1">
                <a:solidFill>
                  <a:srgbClr val="FFFFFF"/>
                </a:solidFill>
              </a:rPr>
              <a:t>Final Round</a:t>
            </a:r>
            <a:endParaRPr lang="en-US" sz="4000">
              <a:solidFill>
                <a:srgbClr val="FFFFFF"/>
              </a:solidFill>
            </a:endParaRPr>
          </a:p>
          <a:p>
            <a:pPr lvl="0"/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1CBBFD6-0502-48B9-F67D-134FFDC0040B}"/>
              </a:ext>
            </a:extLst>
          </p:cNvPr>
          <p:cNvSpPr txBox="1"/>
          <p:nvPr/>
        </p:nvSpPr>
        <p:spPr>
          <a:xfrm>
            <a:off x="4470565" y="561606"/>
            <a:ext cx="6877787" cy="25545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ea typeface="Aptos"/>
                <a:cs typeface="Aptos"/>
              </a:rPr>
              <a:t>: Like the main rounds but without the MixColumns step.</a:t>
            </a:r>
            <a:endParaRPr lang="en-US" sz="2000" b="0" i="0" u="none" strike="noStrike" kern="1200" cap="none" spc="0" baseline="0" dirty="0">
              <a:solidFill>
                <a:schemeClr val="bg1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 dirty="0">
              <a:solidFill>
                <a:schemeClr val="bg1"/>
              </a:solidFill>
              <a:uFillTx/>
              <a:latin typeface="Aptos"/>
              <a:ea typeface="Aptos"/>
              <a:cs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ea typeface="Aptos"/>
                <a:cs typeface="Aptos"/>
              </a:rPr>
              <a:t>Steps</a:t>
            </a: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ea typeface="Aptos"/>
                <a:cs typeface="Aptos"/>
              </a:rPr>
              <a:t>:</a:t>
            </a:r>
            <a:endParaRPr lang="en-US" sz="2000" b="0" i="0" u="none" strike="noStrike" kern="1200" cap="none" spc="0" baseline="0" dirty="0">
              <a:solidFill>
                <a:schemeClr val="bg1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ea typeface="Aptos"/>
                <a:cs typeface="Aptos"/>
              </a:rPr>
              <a:t>SubBytes</a:t>
            </a:r>
            <a:endParaRPr lang="en-US" sz="2000" b="0" i="0" u="none" strike="noStrike" kern="1200" cap="none" spc="0" baseline="0" dirty="0">
              <a:solidFill>
                <a:schemeClr val="bg1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ea typeface="Aptos"/>
                <a:cs typeface="Aptos"/>
              </a:rPr>
              <a:t>ShiftRows</a:t>
            </a:r>
            <a:endParaRPr lang="en-US" sz="2000" b="0" i="0" u="none" strike="noStrike" kern="1200" cap="none" spc="0" baseline="0" dirty="0">
              <a:solidFill>
                <a:schemeClr val="bg1"/>
              </a:solidFill>
              <a:uFillTx/>
              <a:latin typeface="Aptos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ea typeface="Aptos"/>
                <a:cs typeface="Aptos"/>
              </a:rPr>
              <a:t>AddRoundKey</a:t>
            </a:r>
            <a:endParaRPr lang="en-US" sz="2000" b="0" i="0" u="none" strike="noStrike" kern="1200" cap="none" spc="0" baseline="0" dirty="0">
              <a:solidFill>
                <a:schemeClr val="bg1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 dirty="0">
              <a:solidFill>
                <a:schemeClr val="bg1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D1E5231D-BEF6-10BC-ED26-9514F5C614C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1CEC0953-7C8E-A86A-F2C0-8353D6DA065D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83C7E6C7-986E-53B8-550F-DBE40D05FD0F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FB49161E-EDAB-8F82-5FD6-2E82E086683C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32">
            <a:extLst>
              <a:ext uri="{FF2B5EF4-FFF2-40B4-BE49-F238E27FC236}">
                <a16:creationId xmlns:a16="http://schemas.microsoft.com/office/drawing/2014/main" id="{B278872B-40A1-03A4-0666-502D68D5DD1A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C79B7A-C6C1-D147-BBFA-AA960E26B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2767102"/>
            <a:ext cx="2880826" cy="3071908"/>
          </a:xfrm>
        </p:spPr>
        <p:txBody>
          <a:bodyPr anchor="t"/>
          <a:lstStyle/>
          <a:p>
            <a:pPr lvl="0"/>
            <a:r>
              <a:rPr lang="en-US" b="1">
                <a:solidFill>
                  <a:srgbClr val="FFFFFF"/>
                </a:solidFill>
              </a:rPr>
              <a:t>Output Ciphertext</a:t>
            </a:r>
            <a:endParaRPr lang="en-US">
              <a:solidFill>
                <a:srgbClr val="FFFFFF"/>
              </a:solidFill>
            </a:endParaRPr>
          </a:p>
          <a:p>
            <a:pPr lvl="0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A26A43-7C79-B386-D281-F0269B6DE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163" y="667740"/>
            <a:ext cx="7601800" cy="5720431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AA5109C4-2DED-6DC8-9D34-8F99BC26BF0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29A4DA82-E118-00D5-DC67-EBA3A1B5292B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3510D770-81AF-102F-0198-1254C70FC00A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60DB54D7-6C3D-1018-8FFF-B4184664B3A7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32">
            <a:extLst>
              <a:ext uri="{FF2B5EF4-FFF2-40B4-BE49-F238E27FC236}">
                <a16:creationId xmlns:a16="http://schemas.microsoft.com/office/drawing/2014/main" id="{82549095-BFAB-2E46-451B-CCBB2C1DE792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8BA56-E989-BD21-51F8-D411F559B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2767102"/>
            <a:ext cx="2880826" cy="3071908"/>
          </a:xfrm>
        </p:spPr>
        <p:txBody>
          <a:bodyPr anchor="t"/>
          <a:lstStyle/>
          <a:p>
            <a:pPr lvl="0"/>
            <a:r>
              <a:rPr lang="en-US" b="1">
                <a:solidFill>
                  <a:srgbClr val="FFFFFF"/>
                </a:solidFill>
              </a:rPr>
              <a:t>Output Ciphertext</a:t>
            </a:r>
            <a:endParaRPr lang="en-US">
              <a:solidFill>
                <a:srgbClr val="FFFFFF"/>
              </a:solidFill>
            </a:endParaRPr>
          </a:p>
          <a:p>
            <a:pPr lvl="0"/>
            <a:endParaRPr lang="en-US" sz="4000" b="1">
              <a:solidFill>
                <a:srgbClr val="FFFFFF"/>
              </a:solidFill>
            </a:endParaRPr>
          </a:p>
          <a:p>
            <a:pPr lvl="0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B4701F4-100A-B0A7-62A7-00F4950A2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313" y="667585"/>
            <a:ext cx="7700756" cy="533480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ackground">
            <a:extLst>
              <a:ext uri="{FF2B5EF4-FFF2-40B4-BE49-F238E27FC236}">
                <a16:creationId xmlns:a16="http://schemas.microsoft.com/office/drawing/2014/main" id="{9DEE237F-9E60-60BD-E4A7-75EE5AF243C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A1A4EFF-64DA-8753-A993-329D3364D895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8522445" cy="2286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  <a:effectLst>
            <a:outerShdw dist="304798" dir="7139971" algn="tl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89FC78-6C85-ADAA-998B-526A6EDE1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804" y="350196"/>
            <a:ext cx="4646907" cy="1624523"/>
          </a:xfrm>
        </p:spPr>
        <p:txBody>
          <a:bodyPr/>
          <a:lstStyle/>
          <a:p>
            <a:pPr lvl="0"/>
            <a:r>
              <a:rPr lang="en-US" sz="4000" b="1"/>
              <a:t>Security of AES</a:t>
            </a:r>
            <a:endParaRPr lang="en-US" sz="4000"/>
          </a:p>
          <a:p>
            <a:pPr lvl="0"/>
            <a:endParaRPr lang="en-US" sz="40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FB5F92-212C-729A-3A06-FEDA802893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804" y="2743200"/>
            <a:ext cx="4646907" cy="3613151"/>
          </a:xfrm>
        </p:spPr>
        <p:txBody>
          <a:bodyPr anchor="ctr"/>
          <a:lstStyle/>
          <a:p>
            <a:pPr lvl="0"/>
            <a:r>
              <a:rPr lang="en-US" sz="1900" b="1" dirty="0">
                <a:solidFill>
                  <a:schemeClr val="bg1"/>
                </a:solidFill>
              </a:rPr>
              <a:t>Strength</a:t>
            </a:r>
            <a:r>
              <a:rPr lang="en-US" sz="1900" dirty="0">
                <a:solidFill>
                  <a:schemeClr val="bg1"/>
                </a:solidFill>
              </a:rPr>
              <a:t>: AES is considered highly secure, resistant to all known practical attacks.</a:t>
            </a:r>
          </a:p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r>
              <a:rPr lang="en-US" sz="1900" b="1" dirty="0">
                <a:solidFill>
                  <a:schemeClr val="bg1"/>
                </a:solidFill>
              </a:rPr>
              <a:t>Vulnerabilities</a:t>
            </a:r>
            <a:r>
              <a:rPr lang="en-US" sz="1900" dirty="0">
                <a:solidFill>
                  <a:schemeClr val="bg1"/>
                </a:solidFill>
              </a:rPr>
              <a:t>: No practical cryptanalytic attacks against full-round AES have been discovered.</a:t>
            </a:r>
          </a:p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r>
              <a:rPr lang="en-US" sz="1900" b="1" dirty="0">
                <a:solidFill>
                  <a:schemeClr val="bg1"/>
                </a:solidFill>
              </a:rPr>
              <a:t>Brute Force Resistance</a:t>
            </a:r>
            <a:r>
              <a:rPr lang="en-US" sz="1900" dirty="0">
                <a:solidFill>
                  <a:schemeClr val="bg1"/>
                </a:solidFill>
              </a:rPr>
              <a:t>: Key size makes brute-force attacks infeasible (AES-128 requires 2^128 attempts).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0156B38-FA50-3A58-74DC-8B3D94B3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7" r="51716" b="6250"/>
          <a:stretch>
            <a:fillRect/>
          </a:stretch>
        </p:blipFill>
        <p:spPr>
          <a:xfrm>
            <a:off x="6096003" y="0"/>
            <a:ext cx="6102824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>
            <a:extLst>
              <a:ext uri="{FF2B5EF4-FFF2-40B4-BE49-F238E27FC236}">
                <a16:creationId xmlns:a16="http://schemas.microsoft.com/office/drawing/2014/main" id="{4F0CB082-F66E-B1AA-0859-167805E2F4E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42">
            <a:extLst>
              <a:ext uri="{FF2B5EF4-FFF2-40B4-BE49-F238E27FC236}">
                <a16:creationId xmlns:a16="http://schemas.microsoft.com/office/drawing/2014/main" id="{86522F92-1A00-9874-187B-097688B3FBE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EA91A46C-57C1-7675-683E-7CC2C3C214C6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C5E6CEA7-6A54-7796-C9A4-67B5D08B209D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45">
            <a:extLst>
              <a:ext uri="{FF2B5EF4-FFF2-40B4-BE49-F238E27FC236}">
                <a16:creationId xmlns:a16="http://schemas.microsoft.com/office/drawing/2014/main" id="{752D4F4A-5F67-4D1B-8784-2DDA55129513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1B9A2319-D841-B4AD-FD8E-BE12A9CF151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03FFC4-C444-D781-CD7E-CAC4B4A74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477" y="1683757"/>
            <a:ext cx="3115269" cy="2396358"/>
          </a:xfrm>
        </p:spPr>
        <p:txBody>
          <a:bodyPr anchor="b"/>
          <a:lstStyle/>
          <a:p>
            <a:pPr lvl="0" algn="r"/>
            <a:br>
              <a:rPr lang="en-US" sz="4000" b="1">
                <a:solidFill>
                  <a:srgbClr val="FFFFFF"/>
                </a:solidFill>
              </a:rPr>
            </a:br>
            <a:r>
              <a:rPr lang="en-US" sz="4000" b="1">
                <a:solidFill>
                  <a:srgbClr val="FFFFFF"/>
                </a:solidFill>
              </a:rPr>
              <a:t>What is AES?</a:t>
            </a:r>
            <a:endParaRPr lang="en-US" sz="4000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grpSp>
        <p:nvGrpSpPr>
          <p:cNvPr id="9" name="Content Placeholder 2">
            <a:extLst>
              <a:ext uri="{FF2B5EF4-FFF2-40B4-BE49-F238E27FC236}">
                <a16:creationId xmlns:a16="http://schemas.microsoft.com/office/drawing/2014/main" id="{8621E7AE-5E3D-5591-6E53-A81775A1F394}"/>
              </a:ext>
            </a:extLst>
          </p:cNvPr>
          <p:cNvGrpSpPr/>
          <p:nvPr/>
        </p:nvGrpSpPr>
        <p:grpSpPr>
          <a:xfrm>
            <a:off x="4905051" y="1216718"/>
            <a:ext cx="6666835" cy="4521360"/>
            <a:chOff x="4905051" y="1216718"/>
            <a:chExt cx="6666835" cy="452136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EBC156-B009-43C4-6673-D4D3B904E1D4}"/>
                </a:ext>
              </a:extLst>
            </p:cNvPr>
            <p:cNvSpPr/>
            <p:nvPr/>
          </p:nvSpPr>
          <p:spPr>
            <a:xfrm>
              <a:off x="4905051" y="1216718"/>
              <a:ext cx="6666835" cy="14610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461037"/>
                <a:gd name="f8" fmla="val 243511"/>
                <a:gd name="f9" fmla="val 109024"/>
                <a:gd name="f10" fmla="val 6423322"/>
                <a:gd name="f11" fmla="val 6557809"/>
                <a:gd name="f12" fmla="val 1217526"/>
                <a:gd name="f13" fmla="val 1352013"/>
                <a:gd name="f14" fmla="+- 0 0 -90"/>
                <a:gd name="f15" fmla="*/ f3 1 6666833"/>
                <a:gd name="f16" fmla="*/ f4 1 146103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6666833"/>
                <a:gd name="f25" fmla="*/ f21 1 1461037"/>
                <a:gd name="f26" fmla="*/ 0 f22 1"/>
                <a:gd name="f27" fmla="*/ 243511 f21 1"/>
                <a:gd name="f28" fmla="*/ 243511 f22 1"/>
                <a:gd name="f29" fmla="*/ 0 f21 1"/>
                <a:gd name="f30" fmla="*/ 6423322 f22 1"/>
                <a:gd name="f31" fmla="*/ 6666833 f22 1"/>
                <a:gd name="f32" fmla="*/ 1217526 f21 1"/>
                <a:gd name="f33" fmla="*/ 1461037 f21 1"/>
                <a:gd name="f34" fmla="+- f23 0 f1"/>
                <a:gd name="f35" fmla="*/ f26 1 6666833"/>
                <a:gd name="f36" fmla="*/ f27 1 1461037"/>
                <a:gd name="f37" fmla="*/ f28 1 6666833"/>
                <a:gd name="f38" fmla="*/ f29 1 1461037"/>
                <a:gd name="f39" fmla="*/ f30 1 6666833"/>
                <a:gd name="f40" fmla="*/ f31 1 6666833"/>
                <a:gd name="f41" fmla="*/ f32 1 1461037"/>
                <a:gd name="f42" fmla="*/ f33 1 1461037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6666833" h="1461037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C51A0"/>
                </a:gs>
                <a:gs pos="100000">
                  <a:srgbClr val="A62598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162763" tIns="162763" rIns="162763" bIns="162763" anchor="ctr" anchorCtr="0" compatLnSpc="1">
              <a:noAutofit/>
            </a:bodyPr>
            <a:lstStyle/>
            <a:p>
              <a:pPr marL="0" marR="0" lvl="0" indent="0" algn="l" defTabSz="106680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Definition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: AES (Advanced Encryption Standard) is a symmetric encryption algorithm.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CB4ECA3-BAEB-8FD4-240F-EE050F28B35A}"/>
                </a:ext>
              </a:extLst>
            </p:cNvPr>
            <p:cNvSpPr/>
            <p:nvPr/>
          </p:nvSpPr>
          <p:spPr>
            <a:xfrm>
              <a:off x="4905051" y="2746885"/>
              <a:ext cx="6666835" cy="14610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461037"/>
                <a:gd name="f8" fmla="val 243511"/>
                <a:gd name="f9" fmla="val 109024"/>
                <a:gd name="f10" fmla="val 6423322"/>
                <a:gd name="f11" fmla="val 6557809"/>
                <a:gd name="f12" fmla="val 1217526"/>
                <a:gd name="f13" fmla="val 1352013"/>
                <a:gd name="f14" fmla="+- 0 0 -90"/>
                <a:gd name="f15" fmla="*/ f3 1 6666833"/>
                <a:gd name="f16" fmla="*/ f4 1 146103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6666833"/>
                <a:gd name="f25" fmla="*/ f21 1 1461037"/>
                <a:gd name="f26" fmla="*/ 0 f22 1"/>
                <a:gd name="f27" fmla="*/ 243511 f21 1"/>
                <a:gd name="f28" fmla="*/ 243511 f22 1"/>
                <a:gd name="f29" fmla="*/ 0 f21 1"/>
                <a:gd name="f30" fmla="*/ 6423322 f22 1"/>
                <a:gd name="f31" fmla="*/ 6666833 f22 1"/>
                <a:gd name="f32" fmla="*/ 1217526 f21 1"/>
                <a:gd name="f33" fmla="*/ 1461037 f21 1"/>
                <a:gd name="f34" fmla="+- f23 0 f1"/>
                <a:gd name="f35" fmla="*/ f26 1 6666833"/>
                <a:gd name="f36" fmla="*/ f27 1 1461037"/>
                <a:gd name="f37" fmla="*/ f28 1 6666833"/>
                <a:gd name="f38" fmla="*/ f29 1 1461037"/>
                <a:gd name="f39" fmla="*/ f30 1 6666833"/>
                <a:gd name="f40" fmla="*/ f31 1 6666833"/>
                <a:gd name="f41" fmla="*/ f32 1 1461037"/>
                <a:gd name="f42" fmla="*/ f33 1 1461037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6666833" h="1461037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5182AF"/>
                </a:gs>
                <a:gs pos="100000">
                  <a:srgbClr val="2772A9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162763" tIns="162763" rIns="162763" bIns="162763" anchor="ctr" anchorCtr="0" compatLnSpc="1">
              <a:noAutofit/>
            </a:bodyPr>
            <a:lstStyle/>
            <a:p>
              <a:pPr marL="0" marR="0" lvl="0" indent="0" algn="l" defTabSz="106680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Adoption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: Standardized by NIST in 2001.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D62B2-03B4-C0DC-90CA-7884577B10BB}"/>
                </a:ext>
              </a:extLst>
            </p:cNvPr>
            <p:cNvSpPr/>
            <p:nvPr/>
          </p:nvSpPr>
          <p:spPr>
            <a:xfrm>
              <a:off x="4905051" y="4277041"/>
              <a:ext cx="6666835" cy="14610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461037"/>
                <a:gd name="f8" fmla="val 243511"/>
                <a:gd name="f9" fmla="val 109024"/>
                <a:gd name="f10" fmla="val 6423322"/>
                <a:gd name="f11" fmla="val 6557809"/>
                <a:gd name="f12" fmla="val 1217526"/>
                <a:gd name="f13" fmla="val 1352013"/>
                <a:gd name="f14" fmla="+- 0 0 -90"/>
                <a:gd name="f15" fmla="*/ f3 1 6666833"/>
                <a:gd name="f16" fmla="*/ f4 1 146103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6666833"/>
                <a:gd name="f25" fmla="*/ f21 1 1461037"/>
                <a:gd name="f26" fmla="*/ 0 f22 1"/>
                <a:gd name="f27" fmla="*/ 243511 f21 1"/>
                <a:gd name="f28" fmla="*/ 243511 f22 1"/>
                <a:gd name="f29" fmla="*/ 0 f21 1"/>
                <a:gd name="f30" fmla="*/ 6423322 f22 1"/>
                <a:gd name="f31" fmla="*/ 6666833 f22 1"/>
                <a:gd name="f32" fmla="*/ 1217526 f21 1"/>
                <a:gd name="f33" fmla="*/ 1461037 f21 1"/>
                <a:gd name="f34" fmla="+- f23 0 f1"/>
                <a:gd name="f35" fmla="*/ f26 1 6666833"/>
                <a:gd name="f36" fmla="*/ f27 1 1461037"/>
                <a:gd name="f37" fmla="*/ f28 1 6666833"/>
                <a:gd name="f38" fmla="*/ f29 1 1461037"/>
                <a:gd name="f39" fmla="*/ f30 1 6666833"/>
                <a:gd name="f40" fmla="*/ f31 1 6666833"/>
                <a:gd name="f41" fmla="*/ f32 1 1461037"/>
                <a:gd name="f42" fmla="*/ f33 1 1461037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6666833" h="1461037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66B352"/>
                </a:gs>
                <a:gs pos="100000">
                  <a:srgbClr val="4BAD28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162763" tIns="162763" rIns="162763" bIns="162763" anchor="ctr" anchorCtr="0" compatLnSpc="1">
              <a:noAutofit/>
            </a:bodyPr>
            <a:lstStyle/>
            <a:p>
              <a:pPr marL="0" marR="0" lvl="0" indent="0" algn="l" defTabSz="106680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Usage</a:t>
              </a: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: Widely used in secure communications, file encryption, and data protection.</a:t>
              </a:r>
              <a:b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</a:br>
              <a:endPara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D056997-3D78-921E-B8DC-87BD261AD79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42E659F-1908-E581-45CA-46FD8EDA5277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0"/>
            <a:ext cx="12191996" cy="15907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D38CAB6-75F8-2838-D149-C95D8F23416A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-9" y="-1"/>
            <a:ext cx="8115309" cy="1590745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100000">
                <a:srgbClr val="0B3041">
                  <a:alpha val="55000"/>
                </a:srgbClr>
              </a:gs>
            </a:gsLst>
            <a:lin ang="13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950E19B-4495-5216-B46F-88ABA56982A3}"/>
              </a:ext>
            </a:extLst>
          </p:cNvPr>
          <p:cNvSpPr>
            <a:spLocks noMove="1" noResize="1"/>
          </p:cNvSpPr>
          <p:nvPr/>
        </p:nvSpPr>
        <p:spPr>
          <a:xfrm flipH="1">
            <a:off x="8115300" y="0"/>
            <a:ext cx="4076696" cy="1590745"/>
          </a:xfrm>
          <a:prstGeom prst="rect">
            <a:avLst/>
          </a:prstGeom>
          <a:gradFill>
            <a:gsLst>
              <a:gs pos="0">
                <a:srgbClr val="156082">
                  <a:alpha val="66000"/>
                </a:srgbClr>
              </a:gs>
              <a:gs pos="100000">
                <a:srgbClr val="000000">
                  <a:alpha val="3000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F2EF540-9EDF-608A-8FB7-118401E2E100}"/>
              </a:ext>
            </a:extLst>
          </p:cNvPr>
          <p:cNvSpPr>
            <a:spLocks noMove="1" noResize="1"/>
          </p:cNvSpPr>
          <p:nvPr/>
        </p:nvSpPr>
        <p:spPr>
          <a:xfrm>
            <a:off x="459348" y="0"/>
            <a:ext cx="11732648" cy="159742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B3041">
                  <a:alpha val="52000"/>
                </a:srgbClr>
              </a:gs>
            </a:gsLst>
            <a:lin ang="16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010683-8F8E-1597-4017-F505ED6BFE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294537"/>
            <a:ext cx="9895947" cy="1033665"/>
          </a:xfrm>
        </p:spPr>
        <p:txBody>
          <a:bodyPr>
            <a:normAutofit fontScale="90000"/>
          </a:bodyPr>
          <a:lstStyle/>
          <a:p>
            <a:pPr lvl="0"/>
            <a:endParaRPr lang="en-US" sz="4000">
              <a:solidFill>
                <a:srgbClr val="FFFFFF"/>
              </a:solidFill>
            </a:endParaRPr>
          </a:p>
          <a:p>
            <a:pPr lvl="0"/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Applications of AES</a:t>
            </a:r>
            <a:endParaRPr lang="en-US">
              <a:solidFill>
                <a:srgbClr val="FFFFFF"/>
              </a:solidFill>
            </a:endParaRPr>
          </a:p>
          <a:p>
            <a:pPr lvl="0"/>
            <a:endParaRPr lang="en-US" b="1">
              <a:solidFill>
                <a:srgbClr val="0D0D0D"/>
              </a:solidFill>
            </a:endParaRPr>
          </a:p>
          <a:p>
            <a:pPr lvl="0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BDF306-DA9E-A506-9279-C5B86B61CAE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318196"/>
            <a:ext cx="9902156" cy="3683358"/>
          </a:xfrm>
        </p:spPr>
        <p:txBody>
          <a:bodyPr anchor="ctr"/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Secure Internet Communications</a:t>
            </a:r>
            <a:r>
              <a:rPr lang="en-US" sz="2000" dirty="0">
                <a:solidFill>
                  <a:schemeClr val="bg1"/>
                </a:solidFill>
              </a:rPr>
              <a:t>: Used in protocols like SSL/TLS to secure web traffic.</a:t>
            </a: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b="1" dirty="0">
                <a:solidFill>
                  <a:schemeClr val="bg1"/>
                </a:solidFill>
              </a:rPr>
              <a:t>Disk Encryption</a:t>
            </a:r>
            <a:r>
              <a:rPr lang="en-US" sz="2000" dirty="0">
                <a:solidFill>
                  <a:schemeClr val="bg1"/>
                </a:solidFill>
              </a:rPr>
              <a:t>: Used in software like BitLocker and File Vault to encrypt disk data.</a:t>
            </a: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b="1" dirty="0">
                <a:solidFill>
                  <a:schemeClr val="bg1"/>
                </a:solidFill>
              </a:rPr>
              <a:t>Wireless Security</a:t>
            </a:r>
            <a:r>
              <a:rPr lang="en-US" sz="2000" dirty="0">
                <a:solidFill>
                  <a:schemeClr val="bg1"/>
                </a:solidFill>
              </a:rPr>
              <a:t>: Used in WPA2 for securing Wi-Fi networks.</a:t>
            </a: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b="1" dirty="0">
                <a:solidFill>
                  <a:schemeClr val="bg1"/>
                </a:solidFill>
              </a:rPr>
              <a:t>VPNs</a:t>
            </a:r>
            <a:r>
              <a:rPr lang="en-US" sz="2000" dirty="0">
                <a:solidFill>
                  <a:schemeClr val="bg1"/>
                </a:solidFill>
              </a:rPr>
              <a:t>: Used in various VPN protocols to secure communications.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6E603DA-6F60-32C0-C6ED-8EE034A0EEC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2E4A9C2-4A54-23D1-2F55-D909D00838E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522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2CB800B-DCB6-2771-A5AD-7EAC8661CD9E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8965E55-3322-FDA7-71E4-840A97631FD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79684A78-2283-389E-DFB3-CA1C5C84C99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009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Oval 17">
            <a:extLst>
              <a:ext uri="{FF2B5EF4-FFF2-40B4-BE49-F238E27FC236}">
                <a16:creationId xmlns:a16="http://schemas.microsoft.com/office/drawing/2014/main" id="{71957CC6-EBC4-F6E5-4FEF-206017F9E1E0}"/>
              </a:ext>
            </a:extLst>
          </p:cNvPr>
          <p:cNvSpPr>
            <a:spLocks noMove="1" noResize="1"/>
          </p:cNvSpPr>
          <p:nvPr/>
        </p:nvSpPr>
        <p:spPr>
          <a:xfrm rot="6097841">
            <a:off x="818764" y="1128499"/>
            <a:ext cx="4318299" cy="43182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gradFill>
            <a:gsLst>
              <a:gs pos="0">
                <a:srgbClr val="156082">
                  <a:alpha val="0"/>
                </a:srgbClr>
              </a:gs>
              <a:gs pos="100000">
                <a:srgbClr val="46B1E1">
                  <a:alpha val="15000"/>
                </a:srgbClr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203DDE-7A18-2DC6-7BE9-A5C4E58E20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6398" y="586852"/>
            <a:ext cx="4230096" cy="3387495"/>
          </a:xfrm>
        </p:spPr>
        <p:txBody>
          <a:bodyPr anchor="b"/>
          <a:lstStyle/>
          <a:p>
            <a:pPr lvl="0" algn="r"/>
            <a:r>
              <a:rPr lang="en-US" sz="4000" b="1">
                <a:solidFill>
                  <a:srgbClr val="FFFFFF"/>
                </a:solidFill>
              </a:rPr>
              <a:t>Conclusion</a:t>
            </a:r>
            <a:endParaRPr lang="en-US" sz="4000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2D7D92-0CC1-8241-86BE-941DE6FF76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03157" y="649480"/>
            <a:ext cx="4862450" cy="5546046"/>
          </a:xfrm>
        </p:spPr>
        <p:txBody>
          <a:bodyPr anchor="ctr"/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Summary</a:t>
            </a:r>
            <a:r>
              <a:rPr lang="en-US" sz="2000" dirty="0">
                <a:solidFill>
                  <a:schemeClr val="bg1"/>
                </a:solidFill>
              </a:rPr>
              <a:t>: AES is a robust, widely-used encryption standard crucial for data security.</a:t>
            </a: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b="1" dirty="0">
                <a:solidFill>
                  <a:schemeClr val="bg1"/>
                </a:solidFill>
              </a:rPr>
              <a:t>Future</a:t>
            </a:r>
            <a:r>
              <a:rPr lang="en-US" sz="2000" dirty="0">
                <a:solidFill>
                  <a:schemeClr val="bg1"/>
                </a:solidFill>
              </a:rPr>
              <a:t>: Continues to be a cornerstone of cryptographic </a:t>
            </a:r>
            <a:r>
              <a:rPr lang="en-US" sz="2000">
                <a:solidFill>
                  <a:schemeClr val="bg1"/>
                </a:solidFill>
              </a:rPr>
              <a:t>security.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514F14A0-9C63-3342-9B6B-E88F2F890BF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4F770919-CBE6-B5C8-BE6D-B39D66EAC5C7}"/>
              </a:ext>
            </a:extLst>
          </p:cNvPr>
          <p:cNvSpPr>
            <a:spLocks noMove="1" noResize="1"/>
          </p:cNvSpPr>
          <p:nvPr/>
        </p:nvSpPr>
        <p:spPr>
          <a:xfrm>
            <a:off x="301" y="0"/>
            <a:ext cx="12191695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F98732-20A1-266B-DFEA-E366076EF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4267833"/>
            <a:ext cx="4805994" cy="1297112"/>
          </a:xfrm>
        </p:spPr>
        <p:txBody>
          <a:bodyPr anchor="t"/>
          <a:lstStyle/>
          <a:p>
            <a:pPr lvl="0"/>
            <a:r>
              <a:rPr lang="en-US" sz="4000">
                <a:solidFill>
                  <a:srgbClr val="0E2841"/>
                </a:solidFill>
              </a:rPr>
              <a:t>Thank you</a:t>
            </a: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B509302E-2FC2-93DD-6182-B925B462D8FC}"/>
              </a:ext>
            </a:extLst>
          </p:cNvPr>
          <p:cNvGrpSpPr/>
          <p:nvPr/>
        </p:nvGrpSpPr>
        <p:grpSpPr>
          <a:xfrm>
            <a:off x="6101023" y="52998"/>
            <a:ext cx="6093360" cy="6805001"/>
            <a:chOff x="6101023" y="52998"/>
            <a:chExt cx="6093360" cy="6805001"/>
          </a:xfrm>
        </p:grpSpPr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EFBCA4FD-837F-8E87-E63C-1F7178F169C5}"/>
                </a:ext>
              </a:extLst>
            </p:cNvPr>
            <p:cNvSpPr/>
            <p:nvPr/>
          </p:nvSpPr>
          <p:spPr>
            <a:xfrm>
              <a:off x="6101023" y="52998"/>
              <a:ext cx="6093360" cy="680500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890490"/>
                <a:gd name="f7" fmla="val 6578439"/>
                <a:gd name="f8" fmla="val 3517682"/>
                <a:gd name="f9" fmla="val 4402016"/>
                <a:gd name="f10" fmla="val 5213741"/>
                <a:gd name="f11" fmla="val 315483"/>
                <a:gd name="f12" fmla="val 5849513"/>
                <a:gd name="f13" fmla="val 841730"/>
                <a:gd name="f14" fmla="val 879060"/>
                <a:gd name="f15" fmla="val 1816052"/>
                <a:gd name="f16" fmla="val 5856961"/>
                <a:gd name="f17" fmla="val 1771023"/>
                <a:gd name="f18" fmla="val 5793650"/>
                <a:gd name="f19" fmla="val 1694076"/>
                <a:gd name="f20" fmla="val 5726429"/>
                <a:gd name="f21" fmla="val 1619959"/>
                <a:gd name="f22" fmla="val 5655397"/>
                <a:gd name="f23" fmla="val 1548813"/>
                <a:gd name="f24" fmla="val 5082208"/>
                <a:gd name="f25" fmla="val 974906"/>
                <a:gd name="f26" fmla="val 4322973"/>
                <a:gd name="f27" fmla="val 658717"/>
                <a:gd name="f28" fmla="val 3085520"/>
                <a:gd name="f29" fmla="val 2718488"/>
                <a:gd name="f30" fmla="val 721533"/>
                <a:gd name="f31" fmla="val 2395696"/>
                <a:gd name="f32" fmla="val 850721"/>
                <a:gd name="f33" fmla="val 2079132"/>
                <a:gd name="f34" fmla="val 977407"/>
                <a:gd name="f35" fmla="val 1792668"/>
                <a:gd name="f36" fmla="val 1173626"/>
                <a:gd name="f37" fmla="val 1519955"/>
                <a:gd name="f38" fmla="val 1450441"/>
                <a:gd name="f39" fmla="val 1330275"/>
                <a:gd name="f40" fmla="val 1642840"/>
                <a:gd name="f41" fmla="val 1263719"/>
                <a:gd name="f42" fmla="val 1756094"/>
                <a:gd name="f43" fmla="val 1223630"/>
                <a:gd name="f44" fmla="val 1841430"/>
                <a:gd name="f45" fmla="val 1166545"/>
                <a:gd name="f46" fmla="val 1962981"/>
                <a:gd name="f47" fmla="val 1128532"/>
                <a:gd name="f48" fmla="val 2116663"/>
                <a:gd name="f49" fmla="val 1075857"/>
                <a:gd name="f50" fmla="val 2329343"/>
                <a:gd name="f51" fmla="val 1008652"/>
                <a:gd name="f52" fmla="val 2601153"/>
                <a:gd name="f53" fmla="val 916537"/>
                <a:gd name="f54" fmla="val 2973574"/>
                <a:gd name="f55" fmla="val 731010"/>
                <a:gd name="f56" fmla="val 3483744"/>
                <a:gd name="f57" fmla="val 617488"/>
                <a:gd name="f58" fmla="val 3795981"/>
                <a:gd name="f59" fmla="val 620731"/>
                <a:gd name="f60" fmla="val 4121653"/>
                <a:gd name="f61" fmla="val 741000"/>
                <a:gd name="f62" fmla="val 4479719"/>
                <a:gd name="f63" fmla="val 847257"/>
                <a:gd name="f64" fmla="val 4796172"/>
                <a:gd name="f65" fmla="val 1045888"/>
                <a:gd name="f66" fmla="val 5129481"/>
                <a:gd name="f67" fmla="val 1315615"/>
                <a:gd name="f68" fmla="val 5443827"/>
                <a:gd name="f69" fmla="val 1630753"/>
                <a:gd name="f70" fmla="val 5810980"/>
                <a:gd name="f71" fmla="val 1945371"/>
                <a:gd name="f72" fmla="val 6077784"/>
                <a:gd name="f73" fmla="val 2277503"/>
                <a:gd name="f74" fmla="val 6259386"/>
                <a:gd name="f75" fmla="val 2637530"/>
                <a:gd name="f76" fmla="val 6456133"/>
                <a:gd name="f77" fmla="val 3017536"/>
                <a:gd name="f78" fmla="val 6551739"/>
                <a:gd name="f79" fmla="val 3439448"/>
                <a:gd name="f80" fmla="val 3781571"/>
                <a:gd name="f81" fmla="val 4089573"/>
                <a:gd name="f82" fmla="val 6457449"/>
                <a:gd name="f83" fmla="val 4408732"/>
                <a:gd name="f84" fmla="val 6255172"/>
                <a:gd name="f85" fmla="val 4738010"/>
                <a:gd name="f86" fmla="val 6046310"/>
                <a:gd name="f87" fmla="val 5050941"/>
                <a:gd name="f88" fmla="val 5739207"/>
                <a:gd name="f89" fmla="val 5343243"/>
                <a:gd name="f90" fmla="val 5442509"/>
                <a:gd name="f91" fmla="val 5479860"/>
                <a:gd name="f92" fmla="val 5303970"/>
                <a:gd name="f93" fmla="val 5614918"/>
                <a:gd name="f94" fmla="val 5178206"/>
                <a:gd name="f95" fmla="val 5745566"/>
                <a:gd name="f96" fmla="val 5056656"/>
                <a:gd name="f97" fmla="val 4920880"/>
                <a:gd name="f98" fmla="val 5821966"/>
                <a:gd name="f99" fmla="val 5802002"/>
                <a:gd name="f100" fmla="val 5907904"/>
                <a:gd name="f101" fmla="val 5634962"/>
                <a:gd name="f102" fmla="val 6077456"/>
                <a:gd name="f103" fmla="val 5467509"/>
                <a:gd name="f104" fmla="val 6243625"/>
                <a:gd name="f105" fmla="val 5294358"/>
                <a:gd name="f106" fmla="val 6397505"/>
                <a:gd name="f107" fmla="val 5077178"/>
                <a:gd name="f108" fmla="val 1567290"/>
                <a:gd name="f109" fmla="val 1508588"/>
                <a:gd name="f110" fmla="val 6535186"/>
                <a:gd name="f111" fmla="val 1263991"/>
                <a:gd name="f112" fmla="val 6345442"/>
                <a:gd name="f113" fmla="val 1038054"/>
                <a:gd name="f114" fmla="val 6122666"/>
                <a:gd name="f115" fmla="val 826498"/>
                <a:gd name="f116" fmla="val 5876034"/>
                <a:gd name="f117" fmla="val 261613"/>
                <a:gd name="f118" fmla="val 5217713"/>
                <a:gd name="f119" fmla="val -239182"/>
                <a:gd name="f120" fmla="val 4250314"/>
                <a:gd name="f121" fmla="val 122403"/>
                <a:gd name="f122" fmla="val 3255655"/>
                <a:gd name="f123" fmla="val 607497"/>
                <a:gd name="f124" fmla="val 1921629"/>
                <a:gd name="f125" fmla="val 393040"/>
                <a:gd name="f126" fmla="val 1662857"/>
                <a:gd name="f127" fmla="val 1061197"/>
                <a:gd name="f128" fmla="val 984650"/>
                <a:gd name="f129" fmla="val 1729484"/>
                <a:gd name="f130" fmla="val 306444"/>
                <a:gd name="f131" fmla="val 2498060"/>
                <a:gd name="f132" fmla="+- 0 0 -90"/>
                <a:gd name="f133" fmla="*/ f3 1 5890490"/>
                <a:gd name="f134" fmla="*/ f4 1 6578439"/>
                <a:gd name="f135" fmla="val f5"/>
                <a:gd name="f136" fmla="val f6"/>
                <a:gd name="f137" fmla="val f7"/>
                <a:gd name="f138" fmla="*/ f132 f0 1"/>
                <a:gd name="f139" fmla="+- f137 0 f135"/>
                <a:gd name="f140" fmla="+- f136 0 f135"/>
                <a:gd name="f141" fmla="*/ f138 1 f2"/>
                <a:gd name="f142" fmla="*/ f140 1 5890490"/>
                <a:gd name="f143" fmla="*/ f139 1 6578439"/>
                <a:gd name="f144" fmla="*/ 3517682 f140 1"/>
                <a:gd name="f145" fmla="*/ 0 f139 1"/>
                <a:gd name="f146" fmla="*/ 5849513 f140 1"/>
                <a:gd name="f147" fmla="*/ 841730 f139 1"/>
                <a:gd name="f148" fmla="*/ 5890490 f140 1"/>
                <a:gd name="f149" fmla="*/ 879060 f139 1"/>
                <a:gd name="f150" fmla="*/ 1816052 f139 1"/>
                <a:gd name="f151" fmla="*/ 5856961 f140 1"/>
                <a:gd name="f152" fmla="*/ 1771023 f139 1"/>
                <a:gd name="f153" fmla="*/ 5655397 f140 1"/>
                <a:gd name="f154" fmla="*/ 1548813 f139 1"/>
                <a:gd name="f155" fmla="*/ 658717 f139 1"/>
                <a:gd name="f156" fmla="*/ 2395696 f140 1"/>
                <a:gd name="f157" fmla="*/ 850721 f139 1"/>
                <a:gd name="f158" fmla="*/ 1519955 f140 1"/>
                <a:gd name="f159" fmla="*/ 1450441 f139 1"/>
                <a:gd name="f160" fmla="*/ 1223630 f140 1"/>
                <a:gd name="f161" fmla="*/ 1841430 f139 1"/>
                <a:gd name="f162" fmla="*/ 1075857 f140 1"/>
                <a:gd name="f163" fmla="*/ 2329343 f139 1"/>
                <a:gd name="f164" fmla="*/ 731010 f140 1"/>
                <a:gd name="f165" fmla="*/ 3483744 f139 1"/>
                <a:gd name="f166" fmla="*/ 741000 f140 1"/>
                <a:gd name="f167" fmla="*/ 4479719 f139 1"/>
                <a:gd name="f168" fmla="*/ 1315615 f140 1"/>
                <a:gd name="f169" fmla="*/ 5443827 f139 1"/>
                <a:gd name="f170" fmla="*/ 2277503 f140 1"/>
                <a:gd name="f171" fmla="*/ 6259386 f139 1"/>
                <a:gd name="f172" fmla="*/ 3439448 f140 1"/>
                <a:gd name="f173" fmla="*/ 6551739 f139 1"/>
                <a:gd name="f174" fmla="*/ 4408732 f140 1"/>
                <a:gd name="f175" fmla="*/ 6255172 f139 1"/>
                <a:gd name="f176" fmla="*/ 5343243 f140 1"/>
                <a:gd name="f177" fmla="*/ 5442509 f139 1"/>
                <a:gd name="f178" fmla="*/ 5745566 f140 1"/>
                <a:gd name="f179" fmla="*/ 5056656 f139 1"/>
                <a:gd name="f180" fmla="*/ 4920880 f139 1"/>
                <a:gd name="f181" fmla="*/ 5821966 f139 1"/>
                <a:gd name="f182" fmla="*/ 5802002 f140 1"/>
                <a:gd name="f183" fmla="*/ 5907904 f139 1"/>
                <a:gd name="f184" fmla="*/ 5294358 f140 1"/>
                <a:gd name="f185" fmla="*/ 6397505 f139 1"/>
                <a:gd name="f186" fmla="*/ 5077178 f140 1"/>
                <a:gd name="f187" fmla="*/ 6578439 f139 1"/>
                <a:gd name="f188" fmla="*/ 1567290 f140 1"/>
                <a:gd name="f189" fmla="*/ 1508588 f140 1"/>
                <a:gd name="f190" fmla="*/ 6535186 f139 1"/>
                <a:gd name="f191" fmla="*/ 826498 f140 1"/>
                <a:gd name="f192" fmla="*/ 5876034 f139 1"/>
                <a:gd name="f193" fmla="*/ 122403 f140 1"/>
                <a:gd name="f194" fmla="*/ 3255655 f139 1"/>
                <a:gd name="f195" fmla="*/ 1061197 f140 1"/>
                <a:gd name="f196" fmla="*/ 984650 f139 1"/>
                <a:gd name="f197" fmla="+- f141 0 f1"/>
                <a:gd name="f198" fmla="*/ f144 1 5890490"/>
                <a:gd name="f199" fmla="*/ f145 1 6578439"/>
                <a:gd name="f200" fmla="*/ f146 1 5890490"/>
                <a:gd name="f201" fmla="*/ f147 1 6578439"/>
                <a:gd name="f202" fmla="*/ f148 1 5890490"/>
                <a:gd name="f203" fmla="*/ f149 1 6578439"/>
                <a:gd name="f204" fmla="*/ f150 1 6578439"/>
                <a:gd name="f205" fmla="*/ f151 1 5890490"/>
                <a:gd name="f206" fmla="*/ f152 1 6578439"/>
                <a:gd name="f207" fmla="*/ f153 1 5890490"/>
                <a:gd name="f208" fmla="*/ f154 1 6578439"/>
                <a:gd name="f209" fmla="*/ f155 1 6578439"/>
                <a:gd name="f210" fmla="*/ f156 1 5890490"/>
                <a:gd name="f211" fmla="*/ f157 1 6578439"/>
                <a:gd name="f212" fmla="*/ f158 1 5890490"/>
                <a:gd name="f213" fmla="*/ f159 1 6578439"/>
                <a:gd name="f214" fmla="*/ f160 1 5890490"/>
                <a:gd name="f215" fmla="*/ f161 1 6578439"/>
                <a:gd name="f216" fmla="*/ f162 1 5890490"/>
                <a:gd name="f217" fmla="*/ f163 1 6578439"/>
                <a:gd name="f218" fmla="*/ f164 1 5890490"/>
                <a:gd name="f219" fmla="*/ f165 1 6578439"/>
                <a:gd name="f220" fmla="*/ f166 1 5890490"/>
                <a:gd name="f221" fmla="*/ f167 1 6578439"/>
                <a:gd name="f222" fmla="*/ f168 1 5890490"/>
                <a:gd name="f223" fmla="*/ f169 1 6578439"/>
                <a:gd name="f224" fmla="*/ f170 1 5890490"/>
                <a:gd name="f225" fmla="*/ f171 1 6578439"/>
                <a:gd name="f226" fmla="*/ f172 1 5890490"/>
                <a:gd name="f227" fmla="*/ f173 1 6578439"/>
                <a:gd name="f228" fmla="*/ f174 1 5890490"/>
                <a:gd name="f229" fmla="*/ f175 1 6578439"/>
                <a:gd name="f230" fmla="*/ f176 1 5890490"/>
                <a:gd name="f231" fmla="*/ f177 1 6578439"/>
                <a:gd name="f232" fmla="*/ f178 1 5890490"/>
                <a:gd name="f233" fmla="*/ f179 1 6578439"/>
                <a:gd name="f234" fmla="*/ f180 1 6578439"/>
                <a:gd name="f235" fmla="*/ f181 1 6578439"/>
                <a:gd name="f236" fmla="*/ f182 1 5890490"/>
                <a:gd name="f237" fmla="*/ f183 1 6578439"/>
                <a:gd name="f238" fmla="*/ f184 1 5890490"/>
                <a:gd name="f239" fmla="*/ f185 1 6578439"/>
                <a:gd name="f240" fmla="*/ f186 1 5890490"/>
                <a:gd name="f241" fmla="*/ f187 1 6578439"/>
                <a:gd name="f242" fmla="*/ f188 1 5890490"/>
                <a:gd name="f243" fmla="*/ f189 1 5890490"/>
                <a:gd name="f244" fmla="*/ f190 1 6578439"/>
                <a:gd name="f245" fmla="*/ f191 1 5890490"/>
                <a:gd name="f246" fmla="*/ f192 1 6578439"/>
                <a:gd name="f247" fmla="*/ f193 1 5890490"/>
                <a:gd name="f248" fmla="*/ f194 1 6578439"/>
                <a:gd name="f249" fmla="*/ f195 1 5890490"/>
                <a:gd name="f250" fmla="*/ f196 1 6578439"/>
                <a:gd name="f251" fmla="*/ f135 1 f142"/>
                <a:gd name="f252" fmla="*/ f136 1 f142"/>
                <a:gd name="f253" fmla="*/ f135 1 f143"/>
                <a:gd name="f254" fmla="*/ f137 1 f143"/>
                <a:gd name="f255" fmla="*/ f198 1 f142"/>
                <a:gd name="f256" fmla="*/ f199 1 f143"/>
                <a:gd name="f257" fmla="*/ f200 1 f142"/>
                <a:gd name="f258" fmla="*/ f201 1 f143"/>
                <a:gd name="f259" fmla="*/ f202 1 f142"/>
                <a:gd name="f260" fmla="*/ f203 1 f143"/>
                <a:gd name="f261" fmla="*/ f204 1 f143"/>
                <a:gd name="f262" fmla="*/ f205 1 f142"/>
                <a:gd name="f263" fmla="*/ f206 1 f143"/>
                <a:gd name="f264" fmla="*/ f207 1 f142"/>
                <a:gd name="f265" fmla="*/ f208 1 f143"/>
                <a:gd name="f266" fmla="*/ f209 1 f143"/>
                <a:gd name="f267" fmla="*/ f210 1 f142"/>
                <a:gd name="f268" fmla="*/ f211 1 f143"/>
                <a:gd name="f269" fmla="*/ f212 1 f142"/>
                <a:gd name="f270" fmla="*/ f213 1 f143"/>
                <a:gd name="f271" fmla="*/ f214 1 f142"/>
                <a:gd name="f272" fmla="*/ f215 1 f143"/>
                <a:gd name="f273" fmla="*/ f216 1 f142"/>
                <a:gd name="f274" fmla="*/ f217 1 f143"/>
                <a:gd name="f275" fmla="*/ f218 1 f142"/>
                <a:gd name="f276" fmla="*/ f219 1 f143"/>
                <a:gd name="f277" fmla="*/ f220 1 f142"/>
                <a:gd name="f278" fmla="*/ f221 1 f143"/>
                <a:gd name="f279" fmla="*/ f222 1 f142"/>
                <a:gd name="f280" fmla="*/ f223 1 f143"/>
                <a:gd name="f281" fmla="*/ f224 1 f142"/>
                <a:gd name="f282" fmla="*/ f225 1 f143"/>
                <a:gd name="f283" fmla="*/ f226 1 f142"/>
                <a:gd name="f284" fmla="*/ f227 1 f143"/>
                <a:gd name="f285" fmla="*/ f228 1 f142"/>
                <a:gd name="f286" fmla="*/ f229 1 f143"/>
                <a:gd name="f287" fmla="*/ f230 1 f142"/>
                <a:gd name="f288" fmla="*/ f231 1 f143"/>
                <a:gd name="f289" fmla="*/ f232 1 f142"/>
                <a:gd name="f290" fmla="*/ f233 1 f143"/>
                <a:gd name="f291" fmla="*/ f234 1 f143"/>
                <a:gd name="f292" fmla="*/ f235 1 f143"/>
                <a:gd name="f293" fmla="*/ f236 1 f142"/>
                <a:gd name="f294" fmla="*/ f237 1 f143"/>
                <a:gd name="f295" fmla="*/ f238 1 f142"/>
                <a:gd name="f296" fmla="*/ f239 1 f143"/>
                <a:gd name="f297" fmla="*/ f240 1 f142"/>
                <a:gd name="f298" fmla="*/ f241 1 f143"/>
                <a:gd name="f299" fmla="*/ f242 1 f142"/>
                <a:gd name="f300" fmla="*/ f243 1 f142"/>
                <a:gd name="f301" fmla="*/ f244 1 f143"/>
                <a:gd name="f302" fmla="*/ f245 1 f142"/>
                <a:gd name="f303" fmla="*/ f246 1 f143"/>
                <a:gd name="f304" fmla="*/ f247 1 f142"/>
                <a:gd name="f305" fmla="*/ f248 1 f143"/>
                <a:gd name="f306" fmla="*/ f249 1 f142"/>
                <a:gd name="f307" fmla="*/ f250 1 f143"/>
                <a:gd name="f308" fmla="*/ f251 f133 1"/>
                <a:gd name="f309" fmla="*/ f252 f133 1"/>
                <a:gd name="f310" fmla="*/ f254 f134 1"/>
                <a:gd name="f311" fmla="*/ f253 f134 1"/>
                <a:gd name="f312" fmla="*/ f255 f133 1"/>
                <a:gd name="f313" fmla="*/ f256 f134 1"/>
                <a:gd name="f314" fmla="*/ f257 f133 1"/>
                <a:gd name="f315" fmla="*/ f258 f134 1"/>
                <a:gd name="f316" fmla="*/ f259 f133 1"/>
                <a:gd name="f317" fmla="*/ f260 f134 1"/>
                <a:gd name="f318" fmla="*/ f261 f134 1"/>
                <a:gd name="f319" fmla="*/ f262 f133 1"/>
                <a:gd name="f320" fmla="*/ f263 f134 1"/>
                <a:gd name="f321" fmla="*/ f264 f133 1"/>
                <a:gd name="f322" fmla="*/ f265 f134 1"/>
                <a:gd name="f323" fmla="*/ f266 f134 1"/>
                <a:gd name="f324" fmla="*/ f267 f133 1"/>
                <a:gd name="f325" fmla="*/ f268 f134 1"/>
                <a:gd name="f326" fmla="*/ f269 f133 1"/>
                <a:gd name="f327" fmla="*/ f270 f134 1"/>
                <a:gd name="f328" fmla="*/ f271 f133 1"/>
                <a:gd name="f329" fmla="*/ f272 f134 1"/>
                <a:gd name="f330" fmla="*/ f273 f133 1"/>
                <a:gd name="f331" fmla="*/ f274 f134 1"/>
                <a:gd name="f332" fmla="*/ f275 f133 1"/>
                <a:gd name="f333" fmla="*/ f276 f134 1"/>
                <a:gd name="f334" fmla="*/ f277 f133 1"/>
                <a:gd name="f335" fmla="*/ f278 f134 1"/>
                <a:gd name="f336" fmla="*/ f279 f133 1"/>
                <a:gd name="f337" fmla="*/ f280 f134 1"/>
                <a:gd name="f338" fmla="*/ f281 f133 1"/>
                <a:gd name="f339" fmla="*/ f282 f134 1"/>
                <a:gd name="f340" fmla="*/ f283 f133 1"/>
                <a:gd name="f341" fmla="*/ f284 f134 1"/>
                <a:gd name="f342" fmla="*/ f285 f133 1"/>
                <a:gd name="f343" fmla="*/ f286 f134 1"/>
                <a:gd name="f344" fmla="*/ f287 f133 1"/>
                <a:gd name="f345" fmla="*/ f288 f134 1"/>
                <a:gd name="f346" fmla="*/ f289 f133 1"/>
                <a:gd name="f347" fmla="*/ f290 f134 1"/>
                <a:gd name="f348" fmla="*/ f291 f134 1"/>
                <a:gd name="f349" fmla="*/ f292 f134 1"/>
                <a:gd name="f350" fmla="*/ f293 f133 1"/>
                <a:gd name="f351" fmla="*/ f294 f134 1"/>
                <a:gd name="f352" fmla="*/ f295 f133 1"/>
                <a:gd name="f353" fmla="*/ f296 f134 1"/>
                <a:gd name="f354" fmla="*/ f297 f133 1"/>
                <a:gd name="f355" fmla="*/ f298 f134 1"/>
                <a:gd name="f356" fmla="*/ f299 f133 1"/>
                <a:gd name="f357" fmla="*/ f300 f133 1"/>
                <a:gd name="f358" fmla="*/ f301 f134 1"/>
                <a:gd name="f359" fmla="*/ f302 f133 1"/>
                <a:gd name="f360" fmla="*/ f303 f134 1"/>
                <a:gd name="f361" fmla="*/ f304 f133 1"/>
                <a:gd name="f362" fmla="*/ f305 f134 1"/>
                <a:gd name="f363" fmla="*/ f306 f133 1"/>
                <a:gd name="f364" fmla="*/ f307 f1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97">
                  <a:pos x="f312" y="f313"/>
                </a:cxn>
                <a:cxn ang="f197">
                  <a:pos x="f314" y="f315"/>
                </a:cxn>
                <a:cxn ang="f197">
                  <a:pos x="f316" y="f317"/>
                </a:cxn>
                <a:cxn ang="f197">
                  <a:pos x="f316" y="f318"/>
                </a:cxn>
                <a:cxn ang="f197">
                  <a:pos x="f319" y="f320"/>
                </a:cxn>
                <a:cxn ang="f197">
                  <a:pos x="f321" y="f322"/>
                </a:cxn>
                <a:cxn ang="f197">
                  <a:pos x="f312" y="f323"/>
                </a:cxn>
                <a:cxn ang="f197">
                  <a:pos x="f324" y="f325"/>
                </a:cxn>
                <a:cxn ang="f197">
                  <a:pos x="f326" y="f327"/>
                </a:cxn>
                <a:cxn ang="f197">
                  <a:pos x="f328" y="f329"/>
                </a:cxn>
                <a:cxn ang="f197">
                  <a:pos x="f330" y="f331"/>
                </a:cxn>
                <a:cxn ang="f197">
                  <a:pos x="f332" y="f333"/>
                </a:cxn>
                <a:cxn ang="f197">
                  <a:pos x="f334" y="f335"/>
                </a:cxn>
                <a:cxn ang="f197">
                  <a:pos x="f336" y="f337"/>
                </a:cxn>
                <a:cxn ang="f197">
                  <a:pos x="f338" y="f339"/>
                </a:cxn>
                <a:cxn ang="f197">
                  <a:pos x="f340" y="f341"/>
                </a:cxn>
                <a:cxn ang="f197">
                  <a:pos x="f342" y="f343"/>
                </a:cxn>
                <a:cxn ang="f197">
                  <a:pos x="f344" y="f345"/>
                </a:cxn>
                <a:cxn ang="f197">
                  <a:pos x="f346" y="f347"/>
                </a:cxn>
                <a:cxn ang="f197">
                  <a:pos x="f316" y="f348"/>
                </a:cxn>
                <a:cxn ang="f197">
                  <a:pos x="f316" y="f349"/>
                </a:cxn>
                <a:cxn ang="f197">
                  <a:pos x="f350" y="f351"/>
                </a:cxn>
                <a:cxn ang="f197">
                  <a:pos x="f352" y="f353"/>
                </a:cxn>
                <a:cxn ang="f197">
                  <a:pos x="f354" y="f355"/>
                </a:cxn>
                <a:cxn ang="f197">
                  <a:pos x="f356" y="f355"/>
                </a:cxn>
                <a:cxn ang="f197">
                  <a:pos x="f357" y="f358"/>
                </a:cxn>
                <a:cxn ang="f197">
                  <a:pos x="f359" y="f360"/>
                </a:cxn>
                <a:cxn ang="f197">
                  <a:pos x="f361" y="f362"/>
                </a:cxn>
                <a:cxn ang="f197">
                  <a:pos x="f363" y="f364"/>
                </a:cxn>
                <a:cxn ang="f197">
                  <a:pos x="f312" y="f313"/>
                </a:cxn>
              </a:cxnLst>
              <a:rect l="f308" t="f311" r="f309" b="f310"/>
              <a:pathLst>
                <a:path w="5890490" h="6578439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lnTo>
                    <a:pt x="f6" y="f14"/>
                  </a:lnTo>
                  <a:lnTo>
                    <a:pt x="f6" y="f15"/>
                  </a:lnTo>
                  <a:lnTo>
                    <a:pt x="f16" y="f17"/>
                  </a:lnTo>
                  <a:cubicBezTo>
                    <a:pt x="f18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8" y="f27"/>
                  </a:cubicBezTo>
                  <a:cubicBezTo>
                    <a:pt x="f28" y="f27"/>
                    <a:pt x="f29" y="f30"/>
                    <a:pt x="f31" y="f32"/>
                  </a:cubicBezTo>
                  <a:cubicBezTo>
                    <a:pt x="f33" y="f34"/>
                    <a:pt x="f35" y="f36"/>
                    <a:pt x="f37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60"/>
                    <a:pt x="f61" y="f62"/>
                  </a:cubicBezTo>
                  <a:cubicBezTo>
                    <a:pt x="f63" y="f64"/>
                    <a:pt x="f65" y="f66"/>
                    <a:pt x="f67" y="f68"/>
                  </a:cubicBezTo>
                  <a:cubicBezTo>
                    <a:pt x="f69" y="f70"/>
                    <a:pt x="f71" y="f72"/>
                    <a:pt x="f73" y="f74"/>
                  </a:cubicBezTo>
                  <a:cubicBezTo>
                    <a:pt x="f75" y="f76"/>
                    <a:pt x="f77" y="f78"/>
                    <a:pt x="f79" y="f78"/>
                  </a:cubicBezTo>
                  <a:cubicBezTo>
                    <a:pt x="f80" y="f78"/>
                    <a:pt x="f81" y="f82"/>
                    <a:pt x="f83" y="f84"/>
                  </a:cubicBezTo>
                  <a:cubicBezTo>
                    <a:pt x="f85" y="f86"/>
                    <a:pt x="f87" y="f88"/>
                    <a:pt x="f89" y="f90"/>
                  </a:cubicBezTo>
                  <a:cubicBezTo>
                    <a:pt x="f91" y="f92"/>
                    <a:pt x="f93" y="f94"/>
                    <a:pt x="f95" y="f96"/>
                  </a:cubicBezTo>
                  <a:lnTo>
                    <a:pt x="f6" y="f97"/>
                  </a:lnTo>
                  <a:lnTo>
                    <a:pt x="f6" y="f98"/>
                  </a:lnTo>
                  <a:lnTo>
                    <a:pt x="f99" y="f100"/>
                  </a:lnTo>
                  <a:cubicBezTo>
                    <a:pt x="f101" y="f102"/>
                    <a:pt x="f103" y="f104"/>
                    <a:pt x="f105" y="f106"/>
                  </a:cubicBezTo>
                  <a:lnTo>
                    <a:pt x="f107" y="f7"/>
                  </a:lnTo>
                  <a:lnTo>
                    <a:pt x="f108" y="f7"/>
                  </a:lnTo>
                  <a:lnTo>
                    <a:pt x="f109" y="f110"/>
                  </a:lnTo>
                  <a:cubicBezTo>
                    <a:pt x="f11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5"/>
                    <a:pt x="f8" y="f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0000"/>
                  </a:srgbClr>
                </a:gs>
                <a:gs pos="100000">
                  <a:srgbClr val="4EA72E">
                    <a:alpha val="5000"/>
                  </a:srgbClr>
                </a:gs>
              </a:gsLst>
              <a:lin ang="120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7" name="Freeform: Shape 22">
              <a:extLst>
                <a:ext uri="{FF2B5EF4-FFF2-40B4-BE49-F238E27FC236}">
                  <a16:creationId xmlns:a16="http://schemas.microsoft.com/office/drawing/2014/main" id="{5BB1E008-42BC-0006-F8E0-7EAB2FE23D48}"/>
                </a:ext>
              </a:extLst>
            </p:cNvPr>
            <p:cNvSpPr/>
            <p:nvPr/>
          </p:nvSpPr>
          <p:spPr>
            <a:xfrm>
              <a:off x="6101023" y="52998"/>
              <a:ext cx="6093360" cy="680500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890489"/>
                <a:gd name="f7" fmla="val 6578438"/>
                <a:gd name="f8" fmla="val 3391253"/>
                <a:gd name="f9" fmla="val 3434974"/>
                <a:gd name="f10" fmla="val 646"/>
                <a:gd name="f11" fmla="val 3522419"/>
                <a:gd name="f12" fmla="val 2712"/>
                <a:gd name="f13" fmla="val 3551567"/>
                <a:gd name="f14" fmla="val 3488"/>
                <a:gd name="f15" fmla="val 3580451"/>
                <a:gd name="f16" fmla="val 3746"/>
                <a:gd name="f17" fmla="val 3610261"/>
                <a:gd name="f18" fmla="val 6458"/>
                <a:gd name="f19" fmla="val 3669353"/>
                <a:gd name="f20" fmla="val 10850"/>
                <a:gd name="f21" fmla="val 3728179"/>
                <a:gd name="f22" fmla="val 14337"/>
                <a:gd name="f23" fmla="val 3786872"/>
                <a:gd name="f24" fmla="val 20667"/>
                <a:gd name="f25" fmla="val 3962291"/>
                <a:gd name="f26" fmla="val 43530"/>
                <a:gd name="f27" fmla="val 4135855"/>
                <a:gd name="f28" fmla="val 75176"/>
                <a:gd name="f29" fmla="val 4193224"/>
                <a:gd name="f30" fmla="val 87836"/>
                <a:gd name="f31" fmla="val 4250328"/>
                <a:gd name="f32" fmla="val 101398"/>
                <a:gd name="f33" fmla="val 4307299"/>
                <a:gd name="f34" fmla="val 114315"/>
                <a:gd name="f35" fmla="val 4364139"/>
                <a:gd name="f36" fmla="val 128394"/>
                <a:gd name="f37" fmla="val 4420050"/>
                <a:gd name="f38" fmla="val 145575"/>
                <a:gd name="f39" fmla="val 4476358"/>
                <a:gd name="f40" fmla="val 160816"/>
                <a:gd name="f41" fmla="val 4504580"/>
                <a:gd name="f42" fmla="val 167921"/>
                <a:gd name="f43" fmla="val 4532138"/>
                <a:gd name="f44" fmla="val 177995"/>
                <a:gd name="f45" fmla="val 4559829"/>
                <a:gd name="f46" fmla="val 186779"/>
                <a:gd name="f47" fmla="val 4642901"/>
                <a:gd name="f48" fmla="val 213648"/>
                <a:gd name="f49" fmla="val 4863234"/>
                <a:gd name="f50" fmla="val 288307"/>
                <a:gd name="f51" fmla="val 5076414"/>
                <a:gd name="f52" fmla="val 379371"/>
                <a:gd name="f53" fmla="val 5280847"/>
                <a:gd name="f54" fmla="val 485936"/>
                <a:gd name="f55" fmla="val 5485018"/>
                <a:gd name="f56" fmla="val 592631"/>
                <a:gd name="f57" fmla="val 5681768"/>
                <a:gd name="f58" fmla="val 713145"/>
                <a:gd name="f59" fmla="val 5865400"/>
                <a:gd name="f60" fmla="val 851099"/>
                <a:gd name="f61" fmla="val 870950"/>
                <a:gd name="f62" fmla="val 1321814"/>
                <a:gd name="f63" fmla="val 5887395"/>
                <a:gd name="f64" fmla="val 1318952"/>
                <a:gd name="f65" fmla="val 5830291"/>
                <a:gd name="f66" fmla="val 1265992"/>
                <a:gd name="f67" fmla="val 5815981"/>
                <a:gd name="f68" fmla="val 1252687"/>
                <a:gd name="f69" fmla="val 5801142"/>
                <a:gd name="f70" fmla="val 1240158"/>
                <a:gd name="f71" fmla="val 5771464"/>
                <a:gd name="f72" fmla="val 1214969"/>
                <a:gd name="f73" fmla="val 5731849"/>
                <a:gd name="f74" fmla="val 1181385"/>
                <a:gd name="f75" fmla="val 5692897"/>
                <a:gd name="f76" fmla="val 1146896"/>
                <a:gd name="f77" fmla="val 5651030"/>
                <a:gd name="f78" fmla="val 1115767"/>
                <a:gd name="f79" fmla="val 5487534"/>
                <a:gd name="f80" fmla="val 986985"/>
                <a:gd name="f81" fmla="val 5311321"/>
                <a:gd name="f82" fmla="val 872542"/>
                <a:gd name="f83" fmla="val 5123183"/>
                <a:gd name="f84" fmla="val 780443"/>
                <a:gd name="f85" fmla="val 4935309"/>
                <a:gd name="f86" fmla="val 688087"/>
                <a:gd name="f87" fmla="val 4737102"/>
                <a:gd name="f88" fmla="val 616398"/>
                <a:gd name="f89" fmla="val 4533860"/>
                <a:gd name="f90" fmla="val 567701"/>
                <a:gd name="f91" fmla="val 4457281"/>
                <a:gd name="f92" fmla="val 550780"/>
                <a:gd name="f93" fmla="val 4431709"/>
                <a:gd name="f94" fmla="val 545484"/>
                <a:gd name="f95" fmla="val 4406536"/>
                <a:gd name="f96" fmla="val 538896"/>
                <a:gd name="f97" fmla="val 4380568"/>
                <a:gd name="f98" fmla="val 535279"/>
                <a:gd name="f99" fmla="val 4303325"/>
                <a:gd name="f100" fmla="val 522879"/>
                <a:gd name="f101" fmla="val 4264769"/>
                <a:gd name="f102" fmla="val 516679"/>
                <a:gd name="f103" fmla="val 4251918"/>
                <a:gd name="f104" fmla="val 514612"/>
                <a:gd name="f105" fmla="val 4239067"/>
                <a:gd name="f106" fmla="val 512415"/>
                <a:gd name="f107" fmla="val 4226082"/>
                <a:gd name="f108" fmla="val 511253"/>
                <a:gd name="f109" fmla="val 4174145"/>
                <a:gd name="f110" fmla="val 505829"/>
                <a:gd name="f111" fmla="val 4122606"/>
                <a:gd name="f112" fmla="val 499498"/>
                <a:gd name="f113" fmla="val 4070934"/>
                <a:gd name="f114" fmla="val 494848"/>
                <a:gd name="f115" fmla="val 3915521"/>
                <a:gd name="f116" fmla="val 486065"/>
                <a:gd name="f117" fmla="val 3760241"/>
                <a:gd name="f118" fmla="val 484257"/>
                <a:gd name="f119" fmla="val 3734405"/>
                <a:gd name="f120" fmla="val 483869"/>
                <a:gd name="f121" fmla="val 3708571"/>
                <a:gd name="f122" fmla="val 3682734"/>
                <a:gd name="f123" fmla="val 486581"/>
                <a:gd name="f124" fmla="val 3605491"/>
                <a:gd name="f125" fmla="val 488907"/>
                <a:gd name="f126" fmla="val 3579921"/>
                <a:gd name="f127" fmla="val 489165"/>
                <a:gd name="f128" fmla="val 3553555"/>
                <a:gd name="f129" fmla="val 491490"/>
                <a:gd name="f130" fmla="val 3527454"/>
                <a:gd name="f131" fmla="val 493169"/>
                <a:gd name="f132" fmla="val 3449151"/>
                <a:gd name="f133" fmla="val 498336"/>
                <a:gd name="f134" fmla="val 3410067"/>
                <a:gd name="f135" fmla="val 500532"/>
                <a:gd name="f136" fmla="val 3371246"/>
                <a:gd name="f137" fmla="val 504279"/>
                <a:gd name="f138" fmla="val 3345410"/>
                <a:gd name="f139" fmla="val 506862"/>
                <a:gd name="f140" fmla="val 3319575"/>
                <a:gd name="f141" fmla="val 509315"/>
                <a:gd name="f142" fmla="val 3293739"/>
                <a:gd name="f143" fmla="val 511512"/>
                <a:gd name="f144" fmla="val 3087450"/>
                <a:gd name="f145" fmla="val 531662"/>
                <a:gd name="f146" fmla="val 2885531"/>
                <a:gd name="f147" fmla="val 563180"/>
                <a:gd name="f148" fmla="val 2689445"/>
                <a:gd name="f149" fmla="val 610198"/>
                <a:gd name="f150" fmla="val 2493357"/>
                <a:gd name="f151" fmla="val 657344"/>
                <a:gd name="f152" fmla="val 2302303"/>
                <a:gd name="f153" fmla="val 719088"/>
                <a:gd name="f154" fmla="val 2117875"/>
                <a:gd name="f155" fmla="val 800335"/>
                <a:gd name="f156" fmla="val 2072298"/>
                <a:gd name="f157" fmla="val 821648"/>
                <a:gd name="f158" fmla="val 2026854"/>
                <a:gd name="f159" fmla="val 843606"/>
                <a:gd name="f160" fmla="val 1981276"/>
                <a:gd name="f161" fmla="val 865566"/>
                <a:gd name="f162" fmla="val 1937025"/>
                <a:gd name="f163" fmla="val 889978"/>
                <a:gd name="f164" fmla="val 1891978"/>
                <a:gd name="f165" fmla="val 913229"/>
                <a:gd name="f166" fmla="val 1847991"/>
                <a:gd name="f167" fmla="val 938676"/>
                <a:gd name="f168" fmla="val 1783069"/>
                <a:gd name="f169" fmla="val 978718"/>
                <a:gd name="f170" fmla="val 1750609"/>
                <a:gd name="f171" fmla="val 998869"/>
                <a:gd name="f172" fmla="val 1734312"/>
                <a:gd name="f173" fmla="val 1008945"/>
                <a:gd name="f174" fmla="val 1718547"/>
                <a:gd name="f175" fmla="val 1019924"/>
                <a:gd name="f176" fmla="val 1655481"/>
                <a:gd name="f177" fmla="val 1063582"/>
                <a:gd name="f178" fmla="val 1634414"/>
                <a:gd name="f179" fmla="val 1078178"/>
                <a:gd name="f180" fmla="val 1612950"/>
                <a:gd name="f181" fmla="val 1092259"/>
                <a:gd name="f182" fmla="val 1593077"/>
                <a:gd name="f183" fmla="val 1108664"/>
                <a:gd name="f184" fmla="val 1532263"/>
                <a:gd name="f185" fmla="val 1156197"/>
                <a:gd name="f186" fmla="val 1511992"/>
                <a:gd name="f187" fmla="val 1172085"/>
                <a:gd name="f188" fmla="val 1491587"/>
                <a:gd name="f189" fmla="val 1187844"/>
                <a:gd name="f190" fmla="val 1472509"/>
                <a:gd name="f191" fmla="val 1205152"/>
                <a:gd name="f192" fmla="val 1414212"/>
                <a:gd name="f193" fmla="val 1256175"/>
                <a:gd name="f194" fmla="val 1395001"/>
                <a:gd name="f195" fmla="val 1273354"/>
                <a:gd name="f196" fmla="val 1375127"/>
                <a:gd name="f197" fmla="val 1290147"/>
                <a:gd name="f198" fmla="val 1357242"/>
                <a:gd name="f199" fmla="val 1308359"/>
                <a:gd name="f200" fmla="val 1283178"/>
                <a:gd name="f201" fmla="val 1379532"/>
                <a:gd name="f202" fmla="val 1212163"/>
                <a:gd name="f203" fmla="val 1452513"/>
                <a:gd name="f204" fmla="val 1153072"/>
                <a:gd name="f205" fmla="val 1529498"/>
                <a:gd name="f206" fmla="val 1090933"/>
                <a:gd name="f207" fmla="val 1605578"/>
                <a:gd name="f208" fmla="val 1043501"/>
                <a:gd name="f209" fmla="val 1685794"/>
                <a:gd name="f210" fmla="val 1002694"/>
                <a:gd name="f211" fmla="val 1770658"/>
                <a:gd name="f212" fmla="val 974076"/>
                <a:gd name="f213" fmla="val 1835371"/>
                <a:gd name="f214" fmla="val 949564"/>
                <a:gd name="f215" fmla="val 1903573"/>
                <a:gd name="f216" fmla="val 940820"/>
                <a:gd name="f217" fmla="val 1925661"/>
                <a:gd name="f218" fmla="val 934593"/>
                <a:gd name="f219" fmla="val 1950719"/>
                <a:gd name="f220" fmla="val 927173"/>
                <a:gd name="f221" fmla="val 1974229"/>
                <a:gd name="f222" fmla="val 920019"/>
                <a:gd name="f223" fmla="val 1998254"/>
                <a:gd name="f224" fmla="val 912468"/>
                <a:gd name="f225" fmla="val 2021504"/>
                <a:gd name="f226" fmla="val 906107"/>
                <a:gd name="f227" fmla="val 2046952"/>
                <a:gd name="f228" fmla="val 853906"/>
                <a:gd name="f229" fmla="val 2245614"/>
                <a:gd name="f230" fmla="val 809918"/>
                <a:gd name="f231" fmla="val 2463136"/>
                <a:gd name="f232" fmla="val 751092"/>
                <a:gd name="f233" fmla="val 2676266"/>
                <a:gd name="f234" fmla="val 693458"/>
                <a:gd name="f235" fmla="val 2889912"/>
                <a:gd name="f236" fmla="val 624166"/>
                <a:gd name="f237" fmla="val 3100976"/>
                <a:gd name="f238" fmla="val 547189"/>
                <a:gd name="f239" fmla="val 3308422"/>
                <a:gd name="f240" fmla="val 479617"/>
                <a:gd name="f241" fmla="val 3487580"/>
                <a:gd name="f242" fmla="val 444109"/>
                <a:gd name="f243" fmla="val 3675523"/>
                <a:gd name="f244" fmla="val 441195"/>
                <a:gd name="f245" fmla="val 3866306"/>
                <a:gd name="f246" fmla="val 438014"/>
                <a:gd name="f247" fmla="val 4057089"/>
                <a:gd name="f248" fmla="val 469282"/>
                <a:gd name="f249" fmla="val 4250456"/>
                <a:gd name="f250" fmla="val 527182"/>
                <a:gd name="f251" fmla="val 4439174"/>
                <a:gd name="f252" fmla="val 584815"/>
                <a:gd name="f253" fmla="val 4628278"/>
                <a:gd name="f254" fmla="val 671067"/>
                <a:gd name="f255" fmla="val 4811828"/>
                <a:gd name="f256" fmla="val 775073"/>
                <a:gd name="f257" fmla="val 4987240"/>
                <a:gd name="f258" fmla="val 827009"/>
                <a:gd name="f259" fmla="val 5075075"/>
                <a:gd name="f260" fmla="val 884246"/>
                <a:gd name="f261" fmla="val 5160327"/>
                <a:gd name="f262" fmla="val 943206"/>
                <a:gd name="f263" fmla="val 5244933"/>
                <a:gd name="f264" fmla="val 1002296"/>
                <a:gd name="f265" fmla="val 5329411"/>
                <a:gd name="f266" fmla="val 1064964"/>
                <a:gd name="f267" fmla="val 5412337"/>
                <a:gd name="f268" fmla="val 1133728"/>
                <a:gd name="f269" fmla="val 5490356"/>
                <a:gd name="f270" fmla="val 1203949"/>
                <a:gd name="f271" fmla="val 5567728"/>
                <a:gd name="f272" fmla="val 1279337"/>
                <a:gd name="f273" fmla="val 5642259"/>
                <a:gd name="f274" fmla="val 1359626"/>
                <a:gd name="f275" fmla="val 5709815"/>
                <a:gd name="f276" fmla="val 1398711"/>
                <a:gd name="f277" fmla="val 5744949"/>
                <a:gd name="f278" fmla="val 1439916"/>
                <a:gd name="f279" fmla="val 5777241"/>
                <a:gd name="f280" fmla="val 1481254"/>
                <a:gd name="f281" fmla="val 5809146"/>
                <a:gd name="f282" fmla="val 1501922"/>
                <a:gd name="f283" fmla="val 5825163"/>
                <a:gd name="f284" fmla="val 1522325"/>
                <a:gd name="f285" fmla="val 5841309"/>
                <a:gd name="f286" fmla="val 1543260"/>
                <a:gd name="f287" fmla="val 5856940"/>
                <a:gd name="f288" fmla="val 1564591"/>
                <a:gd name="f289" fmla="val 5871923"/>
                <a:gd name="f290" fmla="val 1585921"/>
                <a:gd name="f291" fmla="val 5886777"/>
                <a:gd name="f292" fmla="val 1607518"/>
                <a:gd name="f293" fmla="val 5901374"/>
                <a:gd name="f294" fmla="val 1778565"/>
                <a:gd name="f295" fmla="val 6019693"/>
                <a:gd name="f296" fmla="val 1961271"/>
                <a:gd name="f297" fmla="val 6115924"/>
                <a:gd name="f298" fmla="val 2145566"/>
                <a:gd name="f299" fmla="val 6193814"/>
                <a:gd name="f300" fmla="val 2214991"/>
                <a:gd name="f301" fmla="val 6221844"/>
                <a:gd name="f302" fmla="val 2249307"/>
                <a:gd name="f303" fmla="val 6236182"/>
                <a:gd name="f304" fmla="val 2260702"/>
                <a:gd name="f305" fmla="val 6241089"/>
                <a:gd name="f306" fmla="val 2272625"/>
                <a:gd name="f307" fmla="val 6244577"/>
                <a:gd name="f308" fmla="val 2284285"/>
                <a:gd name="f309" fmla="val 6248711"/>
                <a:gd name="f310" fmla="val 2354241"/>
                <a:gd name="f311" fmla="val 6273124"/>
                <a:gd name="f312" fmla="val 2360070"/>
                <a:gd name="f313" fmla="val 6275190"/>
                <a:gd name="f314" fmla="val 2365899"/>
                <a:gd name="f315" fmla="val 6277128"/>
                <a:gd name="f316" fmla="val 2371597"/>
                <a:gd name="f317" fmla="val 6279324"/>
                <a:gd name="f318" fmla="val 2377161"/>
                <a:gd name="f319" fmla="val 6281778"/>
                <a:gd name="f320" fmla="val 2382329"/>
                <a:gd name="f321" fmla="val 6285007"/>
                <a:gd name="f322" fmla="val 2387894"/>
                <a:gd name="f323" fmla="val 6287719"/>
                <a:gd name="f324" fmla="val 2398757"/>
                <a:gd name="f325" fmla="val 6293274"/>
                <a:gd name="f326" fmla="val 2410153"/>
                <a:gd name="f327" fmla="val 6297666"/>
                <a:gd name="f328" fmla="val 2421414"/>
                <a:gd name="f329" fmla="val 6302186"/>
                <a:gd name="f330" fmla="val 2489117"/>
                <a:gd name="f331" fmla="val 6329441"/>
                <a:gd name="f332" fmla="val 2522902"/>
                <a:gd name="f333" fmla="val 6343134"/>
                <a:gd name="f334" fmla="val 2534165"/>
                <a:gd name="f335" fmla="val 6347654"/>
                <a:gd name="f336" fmla="val 2545294"/>
                <a:gd name="f337" fmla="val 6352563"/>
                <a:gd name="f338" fmla="val 2556953"/>
                <a:gd name="f339" fmla="val 6356051"/>
                <a:gd name="f340" fmla="val 2695009"/>
                <a:gd name="f341" fmla="val 6401905"/>
                <a:gd name="f342" fmla="val 2880895"/>
                <a:gd name="f343" fmla="val 6457190"/>
                <a:gd name="f344" fmla="val 3073141"/>
                <a:gd name="f345" fmla="val 6489095"/>
                <a:gd name="f346" fmla="val 3268035"/>
                <a:gd name="f347" fmla="val 6501238"/>
                <a:gd name="f348" fmla="val 3292413"/>
                <a:gd name="f349" fmla="val 6502659"/>
                <a:gd name="f350" fmla="val 3316527"/>
                <a:gd name="f351" fmla="val 6505629"/>
                <a:gd name="f352" fmla="val 3341038"/>
                <a:gd name="f353" fmla="val 6506145"/>
                <a:gd name="f354" fmla="val 3414703"/>
                <a:gd name="f355" fmla="val 6507050"/>
                <a:gd name="f356" fmla="val 3488237"/>
                <a:gd name="f357" fmla="val 6508212"/>
                <a:gd name="f358" fmla="val 3500690"/>
                <a:gd name="f359" fmla="val 6508729"/>
                <a:gd name="f360" fmla="val 3512483"/>
                <a:gd name="f361" fmla="val 6508471"/>
                <a:gd name="f362" fmla="val 3524142"/>
                <a:gd name="f363" fmla="val 6507955"/>
                <a:gd name="f364" fmla="val 3559252"/>
                <a:gd name="f365" fmla="val 6506921"/>
                <a:gd name="f366" fmla="val 3582835"/>
                <a:gd name="f367" fmla="val 6506792"/>
                <a:gd name="f368" fmla="val 3605889"/>
                <a:gd name="f369" fmla="val 6504467"/>
                <a:gd name="f370" fmla="val 3629207"/>
                <a:gd name="f371" fmla="val 6503045"/>
                <a:gd name="f372" fmla="val 3652526"/>
                <a:gd name="f373" fmla="val 6502012"/>
                <a:gd name="f374" fmla="val 3675579"/>
                <a:gd name="f375" fmla="val 6499171"/>
                <a:gd name="f376" fmla="val 3698633"/>
                <a:gd name="f377" fmla="val 6496845"/>
                <a:gd name="f378" fmla="val 3710160"/>
                <a:gd name="f379" fmla="val 6495683"/>
                <a:gd name="f380" fmla="val 3721819"/>
                <a:gd name="f381" fmla="val 6494907"/>
                <a:gd name="f382" fmla="val 3733213"/>
                <a:gd name="f383" fmla="val 6493357"/>
                <a:gd name="f384" fmla="val 3767529"/>
                <a:gd name="f385" fmla="val 6488707"/>
                <a:gd name="f386" fmla="val 3801845"/>
                <a:gd name="f387" fmla="val 6484057"/>
                <a:gd name="f388" fmla="val 3835895"/>
                <a:gd name="f389" fmla="val 6478116"/>
                <a:gd name="f390" fmla="val 4017673"/>
                <a:gd name="f391" fmla="val 6446727"/>
                <a:gd name="f392" fmla="val 4194152"/>
                <a:gd name="f393" fmla="val 6390281"/>
                <a:gd name="f394" fmla="val 4364801"/>
                <a:gd name="f395" fmla="val 6308517"/>
                <a:gd name="f396" fmla="val 4535583"/>
                <a:gd name="f397" fmla="val 6227139"/>
                <a:gd name="f398" fmla="val 4700138"/>
                <a:gd name="f399" fmla="val 6120962"/>
                <a:gd name="f400" fmla="val 4861379"/>
                <a:gd name="f401" fmla="val 6000576"/>
                <a:gd name="f402" fmla="val 5022621"/>
                <a:gd name="f403" fmla="val 5879931"/>
                <a:gd name="f404" fmla="val 5180684"/>
                <a:gd name="f405" fmla="val 5745337"/>
                <a:gd name="f406" fmla="val 5341263"/>
                <a:gd name="f407" fmla="val 5605834"/>
                <a:gd name="f408" fmla="val 5587301"/>
                <a:gd name="f409" fmla="val 5390379"/>
                <a:gd name="f410" fmla="val 5674216"/>
                <a:gd name="f411" fmla="val 5315718"/>
                <a:gd name="f412" fmla="val 5761527"/>
                <a:gd name="f413" fmla="val 5244416"/>
                <a:gd name="f414" fmla="val 5849105"/>
                <a:gd name="f415" fmla="val 5176344"/>
                <a:gd name="f416" fmla="val 5145260"/>
                <a:gd name="f417" fmla="val 5995323"/>
                <a:gd name="f418" fmla="val 5811477"/>
                <a:gd name="f419" fmla="val 6077819"/>
                <a:gd name="f420" fmla="val 5654739"/>
                <a:gd name="f421" fmla="val 6238377"/>
                <a:gd name="f422" fmla="val 5487138"/>
                <a:gd name="f423" fmla="val 6396093"/>
                <a:gd name="f424" fmla="val 5301384"/>
                <a:gd name="f425" fmla="val 6542958"/>
                <a:gd name="f426" fmla="val 5252008"/>
                <a:gd name="f427" fmla="val 1653730"/>
                <a:gd name="f428" fmla="val 1549768"/>
                <a:gd name="f429" fmla="val 6488821"/>
                <a:gd name="f430" fmla="val 1461976"/>
                <a:gd name="f431" fmla="val 6409495"/>
                <a:gd name="f432" fmla="val 1378573"/>
                <a:gd name="f433" fmla="val 6327182"/>
                <a:gd name="f434" fmla="val 1298282"/>
                <a:gd name="f435" fmla="val 6243932"/>
                <a:gd name="f436" fmla="val 1278277"/>
                <a:gd name="f437" fmla="val 6223006"/>
                <a:gd name="f438" fmla="val 1258138"/>
                <a:gd name="f439" fmla="val 6202210"/>
                <a:gd name="f440" fmla="val 1237999"/>
                <a:gd name="f441" fmla="val 6181671"/>
                <a:gd name="f442" fmla="val 1179967"/>
                <a:gd name="f443" fmla="val 6117862"/>
                <a:gd name="f444" fmla="val 1121936"/>
                <a:gd name="f445" fmla="val 6054569"/>
                <a:gd name="f446" fmla="val 1102328"/>
                <a:gd name="f447" fmla="val 6033644"/>
                <a:gd name="f448" fmla="val 1084573"/>
                <a:gd name="f449" fmla="val 6011427"/>
                <a:gd name="f450" fmla="val 1065628"/>
                <a:gd name="f451" fmla="val 5990243"/>
                <a:gd name="f452" fmla="val 1028662"/>
                <a:gd name="f453" fmla="val 5947099"/>
                <a:gd name="f454" fmla="val 990239"/>
                <a:gd name="f455" fmla="val 5904991"/>
                <a:gd name="f456" fmla="val 954335"/>
                <a:gd name="f457" fmla="val 5861460"/>
                <a:gd name="f458" fmla="val 936050"/>
                <a:gd name="f459" fmla="val 5840018"/>
                <a:gd name="f460" fmla="val 917634"/>
                <a:gd name="f461" fmla="val 5818446"/>
                <a:gd name="f462" fmla="val 898953"/>
                <a:gd name="f463" fmla="val 5797393"/>
                <a:gd name="f464" fmla="val 880404"/>
                <a:gd name="f465" fmla="val 5776208"/>
                <a:gd name="f466" fmla="val 861325"/>
                <a:gd name="f467" fmla="val 5755412"/>
                <a:gd name="f468" fmla="val 842908"/>
                <a:gd name="f469" fmla="val 5733582"/>
                <a:gd name="f470" fmla="val 767919"/>
                <a:gd name="f471" fmla="val 5647942"/>
                <a:gd name="f472" fmla="val 693061"/>
                <a:gd name="f473" fmla="val 5561786"/>
                <a:gd name="f474" fmla="val 622442"/>
                <a:gd name="f475" fmla="val 5471884"/>
                <a:gd name="f476" fmla="val 551559"/>
                <a:gd name="f477" fmla="val 5382112"/>
                <a:gd name="f478" fmla="val 486639"/>
                <a:gd name="f479" fmla="val 5287430"/>
                <a:gd name="f480" fmla="val 425559"/>
                <a:gd name="f481" fmla="val 5190036"/>
                <a:gd name="f482" fmla="val 303668"/>
                <a:gd name="f483" fmla="val 4994990"/>
                <a:gd name="f484" fmla="val 200193"/>
                <a:gd name="f485" fmla="val 4786123"/>
                <a:gd name="f486" fmla="val 123877"/>
                <a:gd name="f487" fmla="val 4564210"/>
                <a:gd name="f488" fmla="val 47694"/>
                <a:gd name="f489" fmla="val 4342555"/>
                <a:gd name="f490" fmla="val 2249"/>
                <a:gd name="f491" fmla="val 4106045"/>
                <a:gd name="f492" fmla="val 130"/>
                <a:gd name="f493" fmla="val 3865530"/>
                <a:gd name="f494" fmla="val -1328"/>
                <a:gd name="f495" fmla="val 3745403"/>
                <a:gd name="f496" fmla="val 9537"/>
                <a:gd name="f497" fmla="val 3624629"/>
                <a:gd name="f498" fmla="val 30602"/>
                <a:gd name="f499" fmla="val 3505793"/>
                <a:gd name="f500" fmla="val 51802"/>
                <a:gd name="f501" fmla="val 3386828"/>
                <a:gd name="f502" fmla="val 84659"/>
                <a:gd name="f503" fmla="val 3270059"/>
                <a:gd name="f504" fmla="val 126924"/>
                <a:gd name="f505" fmla="val 3157164"/>
                <a:gd name="f506" fmla="val 200457"/>
                <a:gd name="f507" fmla="val 2959276"/>
                <a:gd name="f508" fmla="val 271737"/>
                <a:gd name="f509" fmla="val 2761388"/>
                <a:gd name="f510" fmla="val 334803"/>
                <a:gd name="f511" fmla="val 2560530"/>
                <a:gd name="f512" fmla="val 381176"/>
                <a:gd name="f513" fmla="val 2409144"/>
                <a:gd name="f514" fmla="val 425825"/>
                <a:gd name="f515" fmla="val 2255819"/>
                <a:gd name="f516" fmla="val 470210"/>
                <a:gd name="f517" fmla="val 2099523"/>
                <a:gd name="f518" fmla="val 492998"/>
                <a:gd name="f519" fmla="val 2020213"/>
                <a:gd name="f520" fmla="val 517509"/>
                <a:gd name="f521" fmla="val 1939224"/>
                <a:gd name="f522" fmla="val 525061"/>
                <a:gd name="f523" fmla="val 1912485"/>
                <a:gd name="f524" fmla="val 534866"/>
                <a:gd name="f525" fmla="val 1884586"/>
                <a:gd name="f526" fmla="val 544007"/>
                <a:gd name="f527" fmla="val 1857201"/>
                <a:gd name="f528" fmla="val 553680"/>
                <a:gd name="f529" fmla="val 1829559"/>
                <a:gd name="f530" fmla="val 561496"/>
                <a:gd name="f531" fmla="val 1802304"/>
                <a:gd name="f532" fmla="val 573288"/>
                <a:gd name="f533" fmla="val 1774274"/>
                <a:gd name="f534" fmla="val 606146"/>
                <a:gd name="f535" fmla="val 1690832"/>
                <a:gd name="f536" fmla="val 618467"/>
                <a:gd name="f537" fmla="val 1663060"/>
                <a:gd name="f538" fmla="val 631716"/>
                <a:gd name="f539" fmla="val 1635417"/>
                <a:gd name="f540" fmla="val 644569"/>
                <a:gd name="f541" fmla="val 1607775"/>
                <a:gd name="f542" fmla="val 698625"/>
                <a:gd name="f543" fmla="val 1498368"/>
                <a:gd name="f544" fmla="val 763413"/>
                <a:gd name="f545" fmla="val 1391287"/>
                <a:gd name="f546" fmla="val 837874"/>
                <a:gd name="f547" fmla="val 1297638"/>
                <a:gd name="f548" fmla="val 910348"/>
                <a:gd name="f549" fmla="val 1201278"/>
                <a:gd name="f550" fmla="val 990107"/>
                <a:gd name="f551" fmla="val 1115897"/>
                <a:gd name="f552" fmla="val 1069602"/>
                <a:gd name="f553" fmla="val 1032194"/>
                <a:gd name="f554" fmla="val 1089079"/>
                <a:gd name="f555" fmla="val 1010624"/>
                <a:gd name="f556" fmla="val 1110012"/>
                <a:gd name="f557" fmla="val 990990"/>
                <a:gd name="f558" fmla="val 1130548"/>
                <a:gd name="f559" fmla="val 970839"/>
                <a:gd name="f560" fmla="val 1192024"/>
                <a:gd name="f561" fmla="val 910129"/>
                <a:gd name="f562" fmla="val 1212031"/>
                <a:gd name="f563" fmla="val 889462"/>
                <a:gd name="f564" fmla="val 1234024"/>
                <a:gd name="f565" fmla="val 870475"/>
                <a:gd name="f566" fmla="val 1255356"/>
                <a:gd name="f567" fmla="val 850841"/>
                <a:gd name="f568" fmla="val 1319614"/>
                <a:gd name="f569" fmla="val 792068"/>
                <a:gd name="f570" fmla="val 1340680"/>
                <a:gd name="f571" fmla="val 772176"/>
                <a:gd name="f572" fmla="val 1363469"/>
                <a:gd name="f573" fmla="val 753834"/>
                <a:gd name="f574" fmla="val 1385728"/>
                <a:gd name="f575" fmla="val 734975"/>
                <a:gd name="f576" fmla="val 1452768"/>
                <a:gd name="f577" fmla="val 678528"/>
                <a:gd name="f578" fmla="val 1469594"/>
                <a:gd name="f579" fmla="val 664449"/>
                <a:gd name="f580" fmla="val 1487083"/>
                <a:gd name="f581" fmla="val 651015"/>
                <a:gd name="f582" fmla="val 1522193"/>
                <a:gd name="f583" fmla="val 624277"/>
                <a:gd name="f584" fmla="val 1592415"/>
                <a:gd name="f585" fmla="val 570671"/>
                <a:gd name="f586" fmla="val 1640110"/>
                <a:gd name="f587" fmla="val 535925"/>
                <a:gd name="f588" fmla="val 1689531"/>
                <a:gd name="f589" fmla="val 503245"/>
                <a:gd name="f590" fmla="val 1738287"/>
                <a:gd name="f591" fmla="val 469402"/>
                <a:gd name="f592" fmla="val 1788634"/>
                <a:gd name="f593" fmla="val 438015"/>
                <a:gd name="f594" fmla="val 1839643"/>
                <a:gd name="f595" fmla="val 407013"/>
                <a:gd name="f596" fmla="val 1890918"/>
                <a:gd name="f597" fmla="val 376530"/>
                <a:gd name="f598" fmla="val 2098400"/>
                <a:gd name="f599" fmla="val 258209"/>
                <a:gd name="f600" fmla="val 2323503"/>
                <a:gd name="f601" fmla="val 166241"/>
                <a:gd name="f602" fmla="val 2555363"/>
                <a:gd name="f603" fmla="val 105274"/>
                <a:gd name="f604" fmla="val 2787223"/>
                <a:gd name="f605" fmla="val 44047"/>
                <a:gd name="f606" fmla="val 3024516"/>
                <a:gd name="f607" fmla="val 12013"/>
                <a:gd name="f608" fmla="val 3259291"/>
                <a:gd name="f609" fmla="val 3229"/>
                <a:gd name="f610" fmla="val 3347265"/>
                <a:gd name="f611" fmla="val 903"/>
                <a:gd name="f612" fmla="+- 0 0 -90"/>
                <a:gd name="f613" fmla="*/ f3 1 5890489"/>
                <a:gd name="f614" fmla="*/ f4 1 6578438"/>
                <a:gd name="f615" fmla="val f5"/>
                <a:gd name="f616" fmla="val f6"/>
                <a:gd name="f617" fmla="val f7"/>
                <a:gd name="f618" fmla="*/ f612 f0 1"/>
                <a:gd name="f619" fmla="+- f617 0 f615"/>
                <a:gd name="f620" fmla="+- f616 0 f615"/>
                <a:gd name="f621" fmla="*/ f618 1 f2"/>
                <a:gd name="f622" fmla="*/ f620 1 5890489"/>
                <a:gd name="f623" fmla="*/ f619 1 6578438"/>
                <a:gd name="f624" fmla="*/ 3391253 f620 1"/>
                <a:gd name="f625" fmla="*/ 0 f619 1"/>
                <a:gd name="f626" fmla="*/ 3434974 f620 1"/>
                <a:gd name="f627" fmla="*/ 646 f619 1"/>
                <a:gd name="f628" fmla="*/ 3522419 f620 1"/>
                <a:gd name="f629" fmla="*/ 2712 f619 1"/>
                <a:gd name="f630" fmla="*/ 3610261 f620 1"/>
                <a:gd name="f631" fmla="*/ 6458 f619 1"/>
                <a:gd name="f632" fmla="*/ 3786872 f620 1"/>
                <a:gd name="f633" fmla="*/ 20667 f619 1"/>
                <a:gd name="f634" fmla="*/ 3962291 f620 1"/>
                <a:gd name="f635" fmla="*/ 43530 f619 1"/>
                <a:gd name="f636" fmla="*/ 4135855 f620 1"/>
                <a:gd name="f637" fmla="*/ 75176 f619 1"/>
                <a:gd name="f638" fmla="*/ 4307299 f620 1"/>
                <a:gd name="f639" fmla="*/ 114315 f619 1"/>
                <a:gd name="f640" fmla="*/ 4476358 f620 1"/>
                <a:gd name="f641" fmla="*/ 160816 f619 1"/>
                <a:gd name="f642" fmla="*/ 4559829 f620 1"/>
                <a:gd name="f643" fmla="*/ 186779 f619 1"/>
                <a:gd name="f644" fmla="*/ 4642901 f620 1"/>
                <a:gd name="f645" fmla="*/ 213648 f619 1"/>
                <a:gd name="f646" fmla="*/ 5280847 f620 1"/>
                <a:gd name="f647" fmla="*/ 485936 f619 1"/>
                <a:gd name="f648" fmla="*/ 5865400 f620 1"/>
                <a:gd name="f649" fmla="*/ 851099 f619 1"/>
                <a:gd name="f650" fmla="*/ 5890489 f620 1"/>
                <a:gd name="f651" fmla="*/ 870950 f619 1"/>
                <a:gd name="f652" fmla="*/ 1321814 f619 1"/>
                <a:gd name="f653" fmla="*/ 5887395 f620 1"/>
                <a:gd name="f654" fmla="*/ 1318952 f619 1"/>
                <a:gd name="f655" fmla="*/ 5830291 f620 1"/>
                <a:gd name="f656" fmla="*/ 1265992 f619 1"/>
                <a:gd name="f657" fmla="*/ 5815981 f620 1"/>
                <a:gd name="f658" fmla="*/ 1252687 f619 1"/>
                <a:gd name="f659" fmla="*/ 5801142 f620 1"/>
                <a:gd name="f660" fmla="*/ 1240158 f619 1"/>
                <a:gd name="f661" fmla="*/ 5771464 f620 1"/>
                <a:gd name="f662" fmla="*/ 1214969 f619 1"/>
                <a:gd name="f663" fmla="*/ 5651030 f620 1"/>
                <a:gd name="f664" fmla="*/ 1115767 f619 1"/>
                <a:gd name="f665" fmla="*/ 5123183 f620 1"/>
                <a:gd name="f666" fmla="*/ 780443 f619 1"/>
                <a:gd name="f667" fmla="*/ 4533860 f620 1"/>
                <a:gd name="f668" fmla="*/ 567701 f619 1"/>
                <a:gd name="f669" fmla="*/ 4457281 f620 1"/>
                <a:gd name="f670" fmla="*/ 550780 f619 1"/>
                <a:gd name="f671" fmla="*/ 4380568 f620 1"/>
                <a:gd name="f672" fmla="*/ 535279 f619 1"/>
                <a:gd name="f673" fmla="*/ 4303325 f620 1"/>
                <a:gd name="f674" fmla="*/ 522879 f619 1"/>
                <a:gd name="f675" fmla="*/ 4264769 f620 1"/>
                <a:gd name="f676" fmla="*/ 516679 f619 1"/>
                <a:gd name="f677" fmla="*/ 4226082 f620 1"/>
                <a:gd name="f678" fmla="*/ 511253 f619 1"/>
                <a:gd name="f679" fmla="*/ 4070934 f620 1"/>
                <a:gd name="f680" fmla="*/ 494848 f619 1"/>
                <a:gd name="f681" fmla="*/ 3915521 f620 1"/>
                <a:gd name="f682" fmla="*/ 486065 f619 1"/>
                <a:gd name="f683" fmla="*/ 3760241 f620 1"/>
                <a:gd name="f684" fmla="*/ 484257 f619 1"/>
                <a:gd name="f685" fmla="*/ 3682734 f620 1"/>
                <a:gd name="f686" fmla="*/ 486581 f619 1"/>
                <a:gd name="f687" fmla="*/ 3605491 f620 1"/>
                <a:gd name="f688" fmla="*/ 488907 f619 1"/>
                <a:gd name="f689" fmla="*/ 3527454 f620 1"/>
                <a:gd name="f690" fmla="*/ 493169 f619 1"/>
                <a:gd name="f691" fmla="*/ 3449151 f620 1"/>
                <a:gd name="f692" fmla="*/ 498336 f619 1"/>
                <a:gd name="f693" fmla="*/ 3410067 f620 1"/>
                <a:gd name="f694" fmla="*/ 500532 f619 1"/>
                <a:gd name="f695" fmla="*/ 3371246 f620 1"/>
                <a:gd name="f696" fmla="*/ 504279 f619 1"/>
                <a:gd name="f697" fmla="*/ 3293739 f620 1"/>
                <a:gd name="f698" fmla="*/ 511512 f619 1"/>
                <a:gd name="f699" fmla="*/ 2689445 f620 1"/>
                <a:gd name="f700" fmla="*/ 610198 f619 1"/>
                <a:gd name="f701" fmla="*/ 2117875 f620 1"/>
                <a:gd name="f702" fmla="*/ 800335 f619 1"/>
                <a:gd name="f703" fmla="*/ 1981276 f620 1"/>
                <a:gd name="f704" fmla="*/ 865566 f619 1"/>
                <a:gd name="f705" fmla="*/ 1847991 f620 1"/>
                <a:gd name="f706" fmla="*/ 938676 f619 1"/>
                <a:gd name="f707" fmla="*/ 1783069 f620 1"/>
                <a:gd name="f708" fmla="*/ 978718 f619 1"/>
                <a:gd name="f709" fmla="*/ 1750609 f620 1"/>
                <a:gd name="f710" fmla="*/ 998869 f619 1"/>
                <a:gd name="f711" fmla="*/ 1734312 f620 1"/>
                <a:gd name="f712" fmla="*/ 1008945 f619 1"/>
                <a:gd name="f713" fmla="*/ 1718547 f620 1"/>
                <a:gd name="f714" fmla="*/ 1019924 f619 1"/>
                <a:gd name="f715" fmla="*/ 1655481 f620 1"/>
                <a:gd name="f716" fmla="*/ 1063582 f619 1"/>
                <a:gd name="f717" fmla="*/ 1593077 f620 1"/>
                <a:gd name="f718" fmla="*/ 1108664 f619 1"/>
                <a:gd name="f719" fmla="*/ 1532263 f620 1"/>
                <a:gd name="f720" fmla="*/ 1156197 f619 1"/>
                <a:gd name="f721" fmla="*/ 1472509 f620 1"/>
                <a:gd name="f722" fmla="*/ 1205152 f619 1"/>
                <a:gd name="f723" fmla="*/ 1414212 f620 1"/>
                <a:gd name="f724" fmla="*/ 1256175 f619 1"/>
                <a:gd name="f725" fmla="*/ 1357242 f620 1"/>
                <a:gd name="f726" fmla="*/ 1308359 f619 1"/>
                <a:gd name="f727" fmla="*/ 1153072 f620 1"/>
                <a:gd name="f728" fmla="*/ 1529498 f619 1"/>
                <a:gd name="f729" fmla="*/ 1002694 f620 1"/>
                <a:gd name="f730" fmla="*/ 1770658 f619 1"/>
                <a:gd name="f731" fmla="*/ 974076 f620 1"/>
                <a:gd name="f732" fmla="*/ 1835371 f619 1"/>
                <a:gd name="f733" fmla="*/ 949564 f620 1"/>
                <a:gd name="f734" fmla="*/ 1903573 f619 1"/>
                <a:gd name="f735" fmla="*/ 927173 f620 1"/>
                <a:gd name="f736" fmla="*/ 1974229 f619 1"/>
                <a:gd name="f737" fmla="*/ 906107 f620 1"/>
                <a:gd name="f738" fmla="*/ 2046952 f619 1"/>
                <a:gd name="f739" fmla="*/ 751092 f620 1"/>
                <a:gd name="f740" fmla="*/ 2676266 f619 1"/>
                <a:gd name="f741" fmla="*/ 547189 f620 1"/>
                <a:gd name="f742" fmla="*/ 3308422 f619 1"/>
                <a:gd name="f743" fmla="*/ 441195 f620 1"/>
                <a:gd name="f744" fmla="*/ 3866306 f619 1"/>
                <a:gd name="f745" fmla="*/ 527182 f620 1"/>
                <a:gd name="f746" fmla="*/ 4439174 f619 1"/>
                <a:gd name="f747" fmla="*/ 775073 f620 1"/>
                <a:gd name="f748" fmla="*/ 4987240 f619 1"/>
                <a:gd name="f749" fmla="*/ 943206 f620 1"/>
                <a:gd name="f750" fmla="*/ 5244933 f619 1"/>
                <a:gd name="f751" fmla="*/ 1133728 f620 1"/>
                <a:gd name="f752" fmla="*/ 5490356 f619 1"/>
                <a:gd name="f753" fmla="*/ 1359626 f620 1"/>
                <a:gd name="f754" fmla="*/ 5709815 f619 1"/>
                <a:gd name="f755" fmla="*/ 1481254 f620 1"/>
                <a:gd name="f756" fmla="*/ 5809146 f619 1"/>
                <a:gd name="f757" fmla="*/ 1543260 f620 1"/>
                <a:gd name="f758" fmla="*/ 5856940 f619 1"/>
                <a:gd name="f759" fmla="*/ 1607518 f620 1"/>
                <a:gd name="f760" fmla="*/ 5901374 f619 1"/>
                <a:gd name="f761" fmla="*/ 2145566 f620 1"/>
                <a:gd name="f762" fmla="*/ 6193814 f619 1"/>
                <a:gd name="f763" fmla="*/ 2214991 f620 1"/>
                <a:gd name="f764" fmla="*/ 6221844 f619 1"/>
                <a:gd name="f765" fmla="*/ 2249307 f620 1"/>
                <a:gd name="f766" fmla="*/ 6236182 f619 1"/>
                <a:gd name="f767" fmla="*/ 2284285 f620 1"/>
                <a:gd name="f768" fmla="*/ 6248711 f619 1"/>
                <a:gd name="f769" fmla="*/ 2354241 f620 1"/>
                <a:gd name="f770" fmla="*/ 6273124 f619 1"/>
                <a:gd name="f771" fmla="*/ 2371597 f620 1"/>
                <a:gd name="f772" fmla="*/ 6279324 f619 1"/>
                <a:gd name="f773" fmla="*/ 2387894 f620 1"/>
                <a:gd name="f774" fmla="*/ 6287719 f619 1"/>
                <a:gd name="f775" fmla="*/ 2421414 f620 1"/>
                <a:gd name="f776" fmla="*/ 6302186 f619 1"/>
                <a:gd name="f777" fmla="*/ 2489117 f620 1"/>
                <a:gd name="f778" fmla="*/ 6329441 f619 1"/>
                <a:gd name="f779" fmla="*/ 2522902 f620 1"/>
                <a:gd name="f780" fmla="*/ 6343134 f619 1"/>
                <a:gd name="f781" fmla="*/ 2556953 f620 1"/>
                <a:gd name="f782" fmla="*/ 6356051 f619 1"/>
                <a:gd name="f783" fmla="*/ 2695009 f620 1"/>
                <a:gd name="f784" fmla="*/ 6401905 f619 1"/>
                <a:gd name="f785" fmla="*/ 3268035 f620 1"/>
                <a:gd name="f786" fmla="*/ 6501238 f619 1"/>
                <a:gd name="f787" fmla="*/ 3341038 f620 1"/>
                <a:gd name="f788" fmla="*/ 6506145 f619 1"/>
                <a:gd name="f789" fmla="*/ 3414703 f620 1"/>
                <a:gd name="f790" fmla="*/ 6507050 f619 1"/>
                <a:gd name="f791" fmla="*/ 3488237 f620 1"/>
                <a:gd name="f792" fmla="*/ 6508212 f619 1"/>
                <a:gd name="f793" fmla="*/ 3524142 f620 1"/>
                <a:gd name="f794" fmla="*/ 6507955 f619 1"/>
                <a:gd name="f795" fmla="*/ 3559252 f620 1"/>
                <a:gd name="f796" fmla="*/ 6506921 f619 1"/>
                <a:gd name="f797" fmla="*/ 3629207 f620 1"/>
                <a:gd name="f798" fmla="*/ 6503045 f619 1"/>
                <a:gd name="f799" fmla="*/ 3698633 f620 1"/>
                <a:gd name="f800" fmla="*/ 6496845 f619 1"/>
                <a:gd name="f801" fmla="*/ 3733213 f620 1"/>
                <a:gd name="f802" fmla="*/ 6493357 f619 1"/>
                <a:gd name="f803" fmla="*/ 3767529 f620 1"/>
                <a:gd name="f804" fmla="*/ 6488707 f619 1"/>
                <a:gd name="f805" fmla="*/ 3801845 f620 1"/>
                <a:gd name="f806" fmla="*/ 6484057 f619 1"/>
                <a:gd name="f807" fmla="*/ 3835895 f620 1"/>
                <a:gd name="f808" fmla="*/ 6478116 f619 1"/>
                <a:gd name="f809" fmla="*/ 4364801 f620 1"/>
                <a:gd name="f810" fmla="*/ 6308517 f619 1"/>
                <a:gd name="f811" fmla="*/ 4861379 f620 1"/>
                <a:gd name="f812" fmla="*/ 6000576 f619 1"/>
                <a:gd name="f813" fmla="*/ 5341263 f620 1"/>
                <a:gd name="f814" fmla="*/ 5605834 f619 1"/>
                <a:gd name="f815" fmla="*/ 5587301 f620 1"/>
                <a:gd name="f816" fmla="*/ 5390379 f619 1"/>
                <a:gd name="f817" fmla="*/ 5849105 f620 1"/>
                <a:gd name="f818" fmla="*/ 5176344 f619 1"/>
                <a:gd name="f819" fmla="*/ 5145260 f619 1"/>
                <a:gd name="f820" fmla="*/ 5995323 f619 1"/>
                <a:gd name="f821" fmla="*/ 5811477 f620 1"/>
                <a:gd name="f822" fmla="*/ 6077819 f619 1"/>
                <a:gd name="f823" fmla="*/ 5301384 f620 1"/>
                <a:gd name="f824" fmla="*/ 6542958 f619 1"/>
                <a:gd name="f825" fmla="*/ 5252008 f620 1"/>
                <a:gd name="f826" fmla="*/ 6578438 f619 1"/>
                <a:gd name="f827" fmla="*/ 1653730 f620 1"/>
                <a:gd name="f828" fmla="*/ 1549768 f620 1"/>
                <a:gd name="f829" fmla="*/ 6488821 f619 1"/>
                <a:gd name="f830" fmla="*/ 1298282 f620 1"/>
                <a:gd name="f831" fmla="*/ 6243932 f619 1"/>
                <a:gd name="f832" fmla="*/ 1237999 f620 1"/>
                <a:gd name="f833" fmla="*/ 6181671 f619 1"/>
                <a:gd name="f834" fmla="*/ 1179967 f620 1"/>
                <a:gd name="f835" fmla="*/ 6117862 f619 1"/>
                <a:gd name="f836" fmla="*/ 1121936 f620 1"/>
                <a:gd name="f837" fmla="*/ 6054569 f619 1"/>
                <a:gd name="f838" fmla="*/ 1065628 f620 1"/>
                <a:gd name="f839" fmla="*/ 5990243 f619 1"/>
                <a:gd name="f840" fmla="*/ 954335 f620 1"/>
                <a:gd name="f841" fmla="*/ 5861460 f619 1"/>
                <a:gd name="f842" fmla="*/ 898953 f620 1"/>
                <a:gd name="f843" fmla="*/ 5797393 f619 1"/>
                <a:gd name="f844" fmla="*/ 842908 f620 1"/>
                <a:gd name="f845" fmla="*/ 5733582 f619 1"/>
                <a:gd name="f846" fmla="*/ 622442 f620 1"/>
                <a:gd name="f847" fmla="*/ 5471884 f619 1"/>
                <a:gd name="f848" fmla="*/ 425559 f620 1"/>
                <a:gd name="f849" fmla="*/ 5190036 f619 1"/>
                <a:gd name="f850" fmla="*/ 123877 f620 1"/>
                <a:gd name="f851" fmla="*/ 4564210 f619 1"/>
                <a:gd name="f852" fmla="*/ 130 f620 1"/>
                <a:gd name="f853" fmla="*/ 3865530 f619 1"/>
                <a:gd name="f854" fmla="*/ 30602 f620 1"/>
                <a:gd name="f855" fmla="*/ 3505793 f619 1"/>
                <a:gd name="f856" fmla="*/ 126924 f620 1"/>
                <a:gd name="f857" fmla="*/ 3157164 f619 1"/>
                <a:gd name="f858" fmla="*/ 334803 f620 1"/>
                <a:gd name="f859" fmla="*/ 2560530 f619 1"/>
                <a:gd name="f860" fmla="*/ 381176 f620 1"/>
                <a:gd name="f861" fmla="*/ 2409144 f619 1"/>
                <a:gd name="f862" fmla="*/ 425825 f620 1"/>
                <a:gd name="f863" fmla="*/ 2255819 f619 1"/>
                <a:gd name="f864" fmla="*/ 470210 f620 1"/>
                <a:gd name="f865" fmla="*/ 2099523 f619 1"/>
                <a:gd name="f866" fmla="*/ 492998 f620 1"/>
                <a:gd name="f867" fmla="*/ 2020213 f619 1"/>
                <a:gd name="f868" fmla="*/ 517509 f620 1"/>
                <a:gd name="f869" fmla="*/ 1939224 f619 1"/>
                <a:gd name="f870" fmla="*/ 544007 f620 1"/>
                <a:gd name="f871" fmla="*/ 1857201 f619 1"/>
                <a:gd name="f872" fmla="*/ 573288 f620 1"/>
                <a:gd name="f873" fmla="*/ 1774274 f619 1"/>
                <a:gd name="f874" fmla="*/ 606146 f620 1"/>
                <a:gd name="f875" fmla="*/ 1690832 f619 1"/>
                <a:gd name="f876" fmla="*/ 644569 f620 1"/>
                <a:gd name="f877" fmla="*/ 1607775 f619 1"/>
                <a:gd name="f878" fmla="*/ 837874 f620 1"/>
                <a:gd name="f879" fmla="*/ 1297638 f619 1"/>
                <a:gd name="f880" fmla="*/ 1069602 f620 1"/>
                <a:gd name="f881" fmla="*/ 1032194 f619 1"/>
                <a:gd name="f882" fmla="*/ 1130548 f620 1"/>
                <a:gd name="f883" fmla="*/ 970839 f619 1"/>
                <a:gd name="f884" fmla="*/ 1192024 f620 1"/>
                <a:gd name="f885" fmla="*/ 910129 f619 1"/>
                <a:gd name="f886" fmla="*/ 1255356 f620 1"/>
                <a:gd name="f887" fmla="*/ 850841 f619 1"/>
                <a:gd name="f888" fmla="*/ 1319614 f620 1"/>
                <a:gd name="f889" fmla="*/ 792068 f619 1"/>
                <a:gd name="f890" fmla="*/ 1385728 f620 1"/>
                <a:gd name="f891" fmla="*/ 734975 f619 1"/>
                <a:gd name="f892" fmla="*/ 1452768 f620 1"/>
                <a:gd name="f893" fmla="*/ 678528 f619 1"/>
                <a:gd name="f894" fmla="*/ 1469594 f620 1"/>
                <a:gd name="f895" fmla="*/ 664449 f619 1"/>
                <a:gd name="f896" fmla="*/ 1487083 f620 1"/>
                <a:gd name="f897" fmla="*/ 651015 f619 1"/>
                <a:gd name="f898" fmla="*/ 1522193 f620 1"/>
                <a:gd name="f899" fmla="*/ 624277 f619 1"/>
                <a:gd name="f900" fmla="*/ 1592415 f620 1"/>
                <a:gd name="f901" fmla="*/ 570671 f619 1"/>
                <a:gd name="f902" fmla="*/ 1738287 f620 1"/>
                <a:gd name="f903" fmla="*/ 469402 f619 1"/>
                <a:gd name="f904" fmla="*/ 1890918 f620 1"/>
                <a:gd name="f905" fmla="*/ 376530 f619 1"/>
                <a:gd name="f906" fmla="*/ 2555363 f620 1"/>
                <a:gd name="f907" fmla="*/ 105274 f619 1"/>
                <a:gd name="f908" fmla="*/ 3259291 f620 1"/>
                <a:gd name="f909" fmla="*/ 3229 f619 1"/>
                <a:gd name="f910" fmla="*/ 3347265 f620 1"/>
                <a:gd name="f911" fmla="*/ 903 f619 1"/>
                <a:gd name="f912" fmla="+- f621 0 f1"/>
                <a:gd name="f913" fmla="*/ f624 1 5890489"/>
                <a:gd name="f914" fmla="*/ f625 1 6578438"/>
                <a:gd name="f915" fmla="*/ f626 1 5890489"/>
                <a:gd name="f916" fmla="*/ f627 1 6578438"/>
                <a:gd name="f917" fmla="*/ f628 1 5890489"/>
                <a:gd name="f918" fmla="*/ f629 1 6578438"/>
                <a:gd name="f919" fmla="*/ f630 1 5890489"/>
                <a:gd name="f920" fmla="*/ f631 1 6578438"/>
                <a:gd name="f921" fmla="*/ f632 1 5890489"/>
                <a:gd name="f922" fmla="*/ f633 1 6578438"/>
                <a:gd name="f923" fmla="*/ f634 1 5890489"/>
                <a:gd name="f924" fmla="*/ f635 1 6578438"/>
                <a:gd name="f925" fmla="*/ f636 1 5890489"/>
                <a:gd name="f926" fmla="*/ f637 1 6578438"/>
                <a:gd name="f927" fmla="*/ f638 1 5890489"/>
                <a:gd name="f928" fmla="*/ f639 1 6578438"/>
                <a:gd name="f929" fmla="*/ f640 1 5890489"/>
                <a:gd name="f930" fmla="*/ f641 1 6578438"/>
                <a:gd name="f931" fmla="*/ f642 1 5890489"/>
                <a:gd name="f932" fmla="*/ f643 1 6578438"/>
                <a:gd name="f933" fmla="*/ f644 1 5890489"/>
                <a:gd name="f934" fmla="*/ f645 1 6578438"/>
                <a:gd name="f935" fmla="*/ f646 1 5890489"/>
                <a:gd name="f936" fmla="*/ f647 1 6578438"/>
                <a:gd name="f937" fmla="*/ f648 1 5890489"/>
                <a:gd name="f938" fmla="*/ f649 1 6578438"/>
                <a:gd name="f939" fmla="*/ f650 1 5890489"/>
                <a:gd name="f940" fmla="*/ f651 1 6578438"/>
                <a:gd name="f941" fmla="*/ f652 1 6578438"/>
                <a:gd name="f942" fmla="*/ f653 1 5890489"/>
                <a:gd name="f943" fmla="*/ f654 1 6578438"/>
                <a:gd name="f944" fmla="*/ f655 1 5890489"/>
                <a:gd name="f945" fmla="*/ f656 1 6578438"/>
                <a:gd name="f946" fmla="*/ f657 1 5890489"/>
                <a:gd name="f947" fmla="*/ f658 1 6578438"/>
                <a:gd name="f948" fmla="*/ f659 1 5890489"/>
                <a:gd name="f949" fmla="*/ f660 1 6578438"/>
                <a:gd name="f950" fmla="*/ f661 1 5890489"/>
                <a:gd name="f951" fmla="*/ f662 1 6578438"/>
                <a:gd name="f952" fmla="*/ f663 1 5890489"/>
                <a:gd name="f953" fmla="*/ f664 1 6578438"/>
                <a:gd name="f954" fmla="*/ f665 1 5890489"/>
                <a:gd name="f955" fmla="*/ f666 1 6578438"/>
                <a:gd name="f956" fmla="*/ f667 1 5890489"/>
                <a:gd name="f957" fmla="*/ f668 1 6578438"/>
                <a:gd name="f958" fmla="*/ f669 1 5890489"/>
                <a:gd name="f959" fmla="*/ f670 1 6578438"/>
                <a:gd name="f960" fmla="*/ f671 1 5890489"/>
                <a:gd name="f961" fmla="*/ f672 1 6578438"/>
                <a:gd name="f962" fmla="*/ f673 1 5890489"/>
                <a:gd name="f963" fmla="*/ f674 1 6578438"/>
                <a:gd name="f964" fmla="*/ f675 1 5890489"/>
                <a:gd name="f965" fmla="*/ f676 1 6578438"/>
                <a:gd name="f966" fmla="*/ f677 1 5890489"/>
                <a:gd name="f967" fmla="*/ f678 1 6578438"/>
                <a:gd name="f968" fmla="*/ f679 1 5890489"/>
                <a:gd name="f969" fmla="*/ f680 1 6578438"/>
                <a:gd name="f970" fmla="*/ f681 1 5890489"/>
                <a:gd name="f971" fmla="*/ f682 1 6578438"/>
                <a:gd name="f972" fmla="*/ f683 1 5890489"/>
                <a:gd name="f973" fmla="*/ f684 1 6578438"/>
                <a:gd name="f974" fmla="*/ f685 1 5890489"/>
                <a:gd name="f975" fmla="*/ f686 1 6578438"/>
                <a:gd name="f976" fmla="*/ f687 1 5890489"/>
                <a:gd name="f977" fmla="*/ f688 1 6578438"/>
                <a:gd name="f978" fmla="*/ f689 1 5890489"/>
                <a:gd name="f979" fmla="*/ f690 1 6578438"/>
                <a:gd name="f980" fmla="*/ f691 1 5890489"/>
                <a:gd name="f981" fmla="*/ f692 1 6578438"/>
                <a:gd name="f982" fmla="*/ f693 1 5890489"/>
                <a:gd name="f983" fmla="*/ f694 1 6578438"/>
                <a:gd name="f984" fmla="*/ f695 1 5890489"/>
                <a:gd name="f985" fmla="*/ f696 1 6578438"/>
                <a:gd name="f986" fmla="*/ f697 1 5890489"/>
                <a:gd name="f987" fmla="*/ f698 1 6578438"/>
                <a:gd name="f988" fmla="*/ f699 1 5890489"/>
                <a:gd name="f989" fmla="*/ f700 1 6578438"/>
                <a:gd name="f990" fmla="*/ f701 1 5890489"/>
                <a:gd name="f991" fmla="*/ f702 1 6578438"/>
                <a:gd name="f992" fmla="*/ f703 1 5890489"/>
                <a:gd name="f993" fmla="*/ f704 1 6578438"/>
                <a:gd name="f994" fmla="*/ f705 1 5890489"/>
                <a:gd name="f995" fmla="*/ f706 1 6578438"/>
                <a:gd name="f996" fmla="*/ f707 1 5890489"/>
                <a:gd name="f997" fmla="*/ f708 1 6578438"/>
                <a:gd name="f998" fmla="*/ f709 1 5890489"/>
                <a:gd name="f999" fmla="*/ f710 1 6578438"/>
                <a:gd name="f1000" fmla="*/ f711 1 5890489"/>
                <a:gd name="f1001" fmla="*/ f712 1 6578438"/>
                <a:gd name="f1002" fmla="*/ f713 1 5890489"/>
                <a:gd name="f1003" fmla="*/ f714 1 6578438"/>
                <a:gd name="f1004" fmla="*/ f715 1 5890489"/>
                <a:gd name="f1005" fmla="*/ f716 1 6578438"/>
                <a:gd name="f1006" fmla="*/ f717 1 5890489"/>
                <a:gd name="f1007" fmla="*/ f718 1 6578438"/>
                <a:gd name="f1008" fmla="*/ f719 1 5890489"/>
                <a:gd name="f1009" fmla="*/ f720 1 6578438"/>
                <a:gd name="f1010" fmla="*/ f721 1 5890489"/>
                <a:gd name="f1011" fmla="*/ f722 1 6578438"/>
                <a:gd name="f1012" fmla="*/ f723 1 5890489"/>
                <a:gd name="f1013" fmla="*/ f724 1 6578438"/>
                <a:gd name="f1014" fmla="*/ f725 1 5890489"/>
                <a:gd name="f1015" fmla="*/ f726 1 6578438"/>
                <a:gd name="f1016" fmla="*/ f727 1 5890489"/>
                <a:gd name="f1017" fmla="*/ f728 1 6578438"/>
                <a:gd name="f1018" fmla="*/ f729 1 5890489"/>
                <a:gd name="f1019" fmla="*/ f730 1 6578438"/>
                <a:gd name="f1020" fmla="*/ f731 1 5890489"/>
                <a:gd name="f1021" fmla="*/ f732 1 6578438"/>
                <a:gd name="f1022" fmla="*/ f733 1 5890489"/>
                <a:gd name="f1023" fmla="*/ f734 1 6578438"/>
                <a:gd name="f1024" fmla="*/ f735 1 5890489"/>
                <a:gd name="f1025" fmla="*/ f736 1 6578438"/>
                <a:gd name="f1026" fmla="*/ f737 1 5890489"/>
                <a:gd name="f1027" fmla="*/ f738 1 6578438"/>
                <a:gd name="f1028" fmla="*/ f739 1 5890489"/>
                <a:gd name="f1029" fmla="*/ f740 1 6578438"/>
                <a:gd name="f1030" fmla="*/ f741 1 5890489"/>
                <a:gd name="f1031" fmla="*/ f742 1 6578438"/>
                <a:gd name="f1032" fmla="*/ f743 1 5890489"/>
                <a:gd name="f1033" fmla="*/ f744 1 6578438"/>
                <a:gd name="f1034" fmla="*/ f745 1 5890489"/>
                <a:gd name="f1035" fmla="*/ f746 1 6578438"/>
                <a:gd name="f1036" fmla="*/ f747 1 5890489"/>
                <a:gd name="f1037" fmla="*/ f748 1 6578438"/>
                <a:gd name="f1038" fmla="*/ f749 1 5890489"/>
                <a:gd name="f1039" fmla="*/ f750 1 6578438"/>
                <a:gd name="f1040" fmla="*/ f751 1 5890489"/>
                <a:gd name="f1041" fmla="*/ f752 1 6578438"/>
                <a:gd name="f1042" fmla="*/ f753 1 5890489"/>
                <a:gd name="f1043" fmla="*/ f754 1 6578438"/>
                <a:gd name="f1044" fmla="*/ f755 1 5890489"/>
                <a:gd name="f1045" fmla="*/ f756 1 6578438"/>
                <a:gd name="f1046" fmla="*/ f757 1 5890489"/>
                <a:gd name="f1047" fmla="*/ f758 1 6578438"/>
                <a:gd name="f1048" fmla="*/ f759 1 5890489"/>
                <a:gd name="f1049" fmla="*/ f760 1 6578438"/>
                <a:gd name="f1050" fmla="*/ f761 1 5890489"/>
                <a:gd name="f1051" fmla="*/ f762 1 6578438"/>
                <a:gd name="f1052" fmla="*/ f763 1 5890489"/>
                <a:gd name="f1053" fmla="*/ f764 1 6578438"/>
                <a:gd name="f1054" fmla="*/ f765 1 5890489"/>
                <a:gd name="f1055" fmla="*/ f766 1 6578438"/>
                <a:gd name="f1056" fmla="*/ f767 1 5890489"/>
                <a:gd name="f1057" fmla="*/ f768 1 6578438"/>
                <a:gd name="f1058" fmla="*/ f769 1 5890489"/>
                <a:gd name="f1059" fmla="*/ f770 1 6578438"/>
                <a:gd name="f1060" fmla="*/ f771 1 5890489"/>
                <a:gd name="f1061" fmla="*/ f772 1 6578438"/>
                <a:gd name="f1062" fmla="*/ f773 1 5890489"/>
                <a:gd name="f1063" fmla="*/ f774 1 6578438"/>
                <a:gd name="f1064" fmla="*/ f775 1 5890489"/>
                <a:gd name="f1065" fmla="*/ f776 1 6578438"/>
                <a:gd name="f1066" fmla="*/ f777 1 5890489"/>
                <a:gd name="f1067" fmla="*/ f778 1 6578438"/>
                <a:gd name="f1068" fmla="*/ f779 1 5890489"/>
                <a:gd name="f1069" fmla="*/ f780 1 6578438"/>
                <a:gd name="f1070" fmla="*/ f781 1 5890489"/>
                <a:gd name="f1071" fmla="*/ f782 1 6578438"/>
                <a:gd name="f1072" fmla="*/ f783 1 5890489"/>
                <a:gd name="f1073" fmla="*/ f784 1 6578438"/>
                <a:gd name="f1074" fmla="*/ f785 1 5890489"/>
                <a:gd name="f1075" fmla="*/ f786 1 6578438"/>
                <a:gd name="f1076" fmla="*/ f787 1 5890489"/>
                <a:gd name="f1077" fmla="*/ f788 1 6578438"/>
                <a:gd name="f1078" fmla="*/ f789 1 5890489"/>
                <a:gd name="f1079" fmla="*/ f790 1 6578438"/>
                <a:gd name="f1080" fmla="*/ f791 1 5890489"/>
                <a:gd name="f1081" fmla="*/ f792 1 6578438"/>
                <a:gd name="f1082" fmla="*/ f793 1 5890489"/>
                <a:gd name="f1083" fmla="*/ f794 1 6578438"/>
                <a:gd name="f1084" fmla="*/ f795 1 5890489"/>
                <a:gd name="f1085" fmla="*/ f796 1 6578438"/>
                <a:gd name="f1086" fmla="*/ f797 1 5890489"/>
                <a:gd name="f1087" fmla="*/ f798 1 6578438"/>
                <a:gd name="f1088" fmla="*/ f799 1 5890489"/>
                <a:gd name="f1089" fmla="*/ f800 1 6578438"/>
                <a:gd name="f1090" fmla="*/ f801 1 5890489"/>
                <a:gd name="f1091" fmla="*/ f802 1 6578438"/>
                <a:gd name="f1092" fmla="*/ f803 1 5890489"/>
                <a:gd name="f1093" fmla="*/ f804 1 6578438"/>
                <a:gd name="f1094" fmla="*/ f805 1 5890489"/>
                <a:gd name="f1095" fmla="*/ f806 1 6578438"/>
                <a:gd name="f1096" fmla="*/ f807 1 5890489"/>
                <a:gd name="f1097" fmla="*/ f808 1 6578438"/>
                <a:gd name="f1098" fmla="*/ f809 1 5890489"/>
                <a:gd name="f1099" fmla="*/ f810 1 6578438"/>
                <a:gd name="f1100" fmla="*/ f811 1 5890489"/>
                <a:gd name="f1101" fmla="*/ f812 1 6578438"/>
                <a:gd name="f1102" fmla="*/ f813 1 5890489"/>
                <a:gd name="f1103" fmla="*/ f814 1 6578438"/>
                <a:gd name="f1104" fmla="*/ f815 1 5890489"/>
                <a:gd name="f1105" fmla="*/ f816 1 6578438"/>
                <a:gd name="f1106" fmla="*/ f817 1 5890489"/>
                <a:gd name="f1107" fmla="*/ f818 1 6578438"/>
                <a:gd name="f1108" fmla="*/ f819 1 6578438"/>
                <a:gd name="f1109" fmla="*/ f820 1 6578438"/>
                <a:gd name="f1110" fmla="*/ f821 1 5890489"/>
                <a:gd name="f1111" fmla="*/ f822 1 6578438"/>
                <a:gd name="f1112" fmla="*/ f823 1 5890489"/>
                <a:gd name="f1113" fmla="*/ f824 1 6578438"/>
                <a:gd name="f1114" fmla="*/ f825 1 5890489"/>
                <a:gd name="f1115" fmla="*/ f826 1 6578438"/>
                <a:gd name="f1116" fmla="*/ f827 1 5890489"/>
                <a:gd name="f1117" fmla="*/ f828 1 5890489"/>
                <a:gd name="f1118" fmla="*/ f829 1 6578438"/>
                <a:gd name="f1119" fmla="*/ f830 1 5890489"/>
                <a:gd name="f1120" fmla="*/ f831 1 6578438"/>
                <a:gd name="f1121" fmla="*/ f832 1 5890489"/>
                <a:gd name="f1122" fmla="*/ f833 1 6578438"/>
                <a:gd name="f1123" fmla="*/ f834 1 5890489"/>
                <a:gd name="f1124" fmla="*/ f835 1 6578438"/>
                <a:gd name="f1125" fmla="*/ f836 1 5890489"/>
                <a:gd name="f1126" fmla="*/ f837 1 6578438"/>
                <a:gd name="f1127" fmla="*/ f838 1 5890489"/>
                <a:gd name="f1128" fmla="*/ f839 1 6578438"/>
                <a:gd name="f1129" fmla="*/ f840 1 5890489"/>
                <a:gd name="f1130" fmla="*/ f841 1 6578438"/>
                <a:gd name="f1131" fmla="*/ f842 1 5890489"/>
                <a:gd name="f1132" fmla="*/ f843 1 6578438"/>
                <a:gd name="f1133" fmla="*/ f844 1 5890489"/>
                <a:gd name="f1134" fmla="*/ f845 1 6578438"/>
                <a:gd name="f1135" fmla="*/ f846 1 5890489"/>
                <a:gd name="f1136" fmla="*/ f847 1 6578438"/>
                <a:gd name="f1137" fmla="*/ f848 1 5890489"/>
                <a:gd name="f1138" fmla="*/ f849 1 6578438"/>
                <a:gd name="f1139" fmla="*/ f850 1 5890489"/>
                <a:gd name="f1140" fmla="*/ f851 1 6578438"/>
                <a:gd name="f1141" fmla="*/ f852 1 5890489"/>
                <a:gd name="f1142" fmla="*/ f853 1 6578438"/>
                <a:gd name="f1143" fmla="*/ f854 1 5890489"/>
                <a:gd name="f1144" fmla="*/ f855 1 6578438"/>
                <a:gd name="f1145" fmla="*/ f856 1 5890489"/>
                <a:gd name="f1146" fmla="*/ f857 1 6578438"/>
                <a:gd name="f1147" fmla="*/ f858 1 5890489"/>
                <a:gd name="f1148" fmla="*/ f859 1 6578438"/>
                <a:gd name="f1149" fmla="*/ f860 1 5890489"/>
                <a:gd name="f1150" fmla="*/ f861 1 6578438"/>
                <a:gd name="f1151" fmla="*/ f862 1 5890489"/>
                <a:gd name="f1152" fmla="*/ f863 1 6578438"/>
                <a:gd name="f1153" fmla="*/ f864 1 5890489"/>
                <a:gd name="f1154" fmla="*/ f865 1 6578438"/>
                <a:gd name="f1155" fmla="*/ f866 1 5890489"/>
                <a:gd name="f1156" fmla="*/ f867 1 6578438"/>
                <a:gd name="f1157" fmla="*/ f868 1 5890489"/>
                <a:gd name="f1158" fmla="*/ f869 1 6578438"/>
                <a:gd name="f1159" fmla="*/ f870 1 5890489"/>
                <a:gd name="f1160" fmla="*/ f871 1 6578438"/>
                <a:gd name="f1161" fmla="*/ f872 1 5890489"/>
                <a:gd name="f1162" fmla="*/ f873 1 6578438"/>
                <a:gd name="f1163" fmla="*/ f874 1 5890489"/>
                <a:gd name="f1164" fmla="*/ f875 1 6578438"/>
                <a:gd name="f1165" fmla="*/ f876 1 5890489"/>
                <a:gd name="f1166" fmla="*/ f877 1 6578438"/>
                <a:gd name="f1167" fmla="*/ f878 1 5890489"/>
                <a:gd name="f1168" fmla="*/ f879 1 6578438"/>
                <a:gd name="f1169" fmla="*/ f880 1 5890489"/>
                <a:gd name="f1170" fmla="*/ f881 1 6578438"/>
                <a:gd name="f1171" fmla="*/ f882 1 5890489"/>
                <a:gd name="f1172" fmla="*/ f883 1 6578438"/>
                <a:gd name="f1173" fmla="*/ f884 1 5890489"/>
                <a:gd name="f1174" fmla="*/ f885 1 6578438"/>
                <a:gd name="f1175" fmla="*/ f886 1 5890489"/>
                <a:gd name="f1176" fmla="*/ f887 1 6578438"/>
                <a:gd name="f1177" fmla="*/ f888 1 5890489"/>
                <a:gd name="f1178" fmla="*/ f889 1 6578438"/>
                <a:gd name="f1179" fmla="*/ f890 1 5890489"/>
                <a:gd name="f1180" fmla="*/ f891 1 6578438"/>
                <a:gd name="f1181" fmla="*/ f892 1 5890489"/>
                <a:gd name="f1182" fmla="*/ f893 1 6578438"/>
                <a:gd name="f1183" fmla="*/ f894 1 5890489"/>
                <a:gd name="f1184" fmla="*/ f895 1 6578438"/>
                <a:gd name="f1185" fmla="*/ f896 1 5890489"/>
                <a:gd name="f1186" fmla="*/ f897 1 6578438"/>
                <a:gd name="f1187" fmla="*/ f898 1 5890489"/>
                <a:gd name="f1188" fmla="*/ f899 1 6578438"/>
                <a:gd name="f1189" fmla="*/ f900 1 5890489"/>
                <a:gd name="f1190" fmla="*/ f901 1 6578438"/>
                <a:gd name="f1191" fmla="*/ f902 1 5890489"/>
                <a:gd name="f1192" fmla="*/ f903 1 6578438"/>
                <a:gd name="f1193" fmla="*/ f904 1 5890489"/>
                <a:gd name="f1194" fmla="*/ f905 1 6578438"/>
                <a:gd name="f1195" fmla="*/ f906 1 5890489"/>
                <a:gd name="f1196" fmla="*/ f907 1 6578438"/>
                <a:gd name="f1197" fmla="*/ f908 1 5890489"/>
                <a:gd name="f1198" fmla="*/ f909 1 6578438"/>
                <a:gd name="f1199" fmla="*/ f910 1 5890489"/>
                <a:gd name="f1200" fmla="*/ f911 1 6578438"/>
                <a:gd name="f1201" fmla="*/ f615 1 f622"/>
                <a:gd name="f1202" fmla="*/ f616 1 f622"/>
                <a:gd name="f1203" fmla="*/ f615 1 f623"/>
                <a:gd name="f1204" fmla="*/ f617 1 f623"/>
                <a:gd name="f1205" fmla="*/ f913 1 f622"/>
                <a:gd name="f1206" fmla="*/ f914 1 f623"/>
                <a:gd name="f1207" fmla="*/ f915 1 f622"/>
                <a:gd name="f1208" fmla="*/ f916 1 f623"/>
                <a:gd name="f1209" fmla="*/ f917 1 f622"/>
                <a:gd name="f1210" fmla="*/ f918 1 f623"/>
                <a:gd name="f1211" fmla="*/ f919 1 f622"/>
                <a:gd name="f1212" fmla="*/ f920 1 f623"/>
                <a:gd name="f1213" fmla="*/ f921 1 f622"/>
                <a:gd name="f1214" fmla="*/ f922 1 f623"/>
                <a:gd name="f1215" fmla="*/ f923 1 f622"/>
                <a:gd name="f1216" fmla="*/ f924 1 f623"/>
                <a:gd name="f1217" fmla="*/ f925 1 f622"/>
                <a:gd name="f1218" fmla="*/ f926 1 f623"/>
                <a:gd name="f1219" fmla="*/ f927 1 f622"/>
                <a:gd name="f1220" fmla="*/ f928 1 f623"/>
                <a:gd name="f1221" fmla="*/ f929 1 f622"/>
                <a:gd name="f1222" fmla="*/ f930 1 f623"/>
                <a:gd name="f1223" fmla="*/ f931 1 f622"/>
                <a:gd name="f1224" fmla="*/ f932 1 f623"/>
                <a:gd name="f1225" fmla="*/ f933 1 f622"/>
                <a:gd name="f1226" fmla="*/ f934 1 f623"/>
                <a:gd name="f1227" fmla="*/ f935 1 f622"/>
                <a:gd name="f1228" fmla="*/ f936 1 f623"/>
                <a:gd name="f1229" fmla="*/ f937 1 f622"/>
                <a:gd name="f1230" fmla="*/ f938 1 f623"/>
                <a:gd name="f1231" fmla="*/ f939 1 f622"/>
                <a:gd name="f1232" fmla="*/ f940 1 f623"/>
                <a:gd name="f1233" fmla="*/ f941 1 f623"/>
                <a:gd name="f1234" fmla="*/ f942 1 f622"/>
                <a:gd name="f1235" fmla="*/ f943 1 f623"/>
                <a:gd name="f1236" fmla="*/ f944 1 f622"/>
                <a:gd name="f1237" fmla="*/ f945 1 f623"/>
                <a:gd name="f1238" fmla="*/ f946 1 f622"/>
                <a:gd name="f1239" fmla="*/ f947 1 f623"/>
                <a:gd name="f1240" fmla="*/ f948 1 f622"/>
                <a:gd name="f1241" fmla="*/ f949 1 f623"/>
                <a:gd name="f1242" fmla="*/ f950 1 f622"/>
                <a:gd name="f1243" fmla="*/ f951 1 f623"/>
                <a:gd name="f1244" fmla="*/ f952 1 f622"/>
                <a:gd name="f1245" fmla="*/ f953 1 f623"/>
                <a:gd name="f1246" fmla="*/ f954 1 f622"/>
                <a:gd name="f1247" fmla="*/ f955 1 f623"/>
                <a:gd name="f1248" fmla="*/ f956 1 f622"/>
                <a:gd name="f1249" fmla="*/ f957 1 f623"/>
                <a:gd name="f1250" fmla="*/ f958 1 f622"/>
                <a:gd name="f1251" fmla="*/ f959 1 f623"/>
                <a:gd name="f1252" fmla="*/ f960 1 f622"/>
                <a:gd name="f1253" fmla="*/ f961 1 f623"/>
                <a:gd name="f1254" fmla="*/ f962 1 f622"/>
                <a:gd name="f1255" fmla="*/ f963 1 f623"/>
                <a:gd name="f1256" fmla="*/ f964 1 f622"/>
                <a:gd name="f1257" fmla="*/ f965 1 f623"/>
                <a:gd name="f1258" fmla="*/ f966 1 f622"/>
                <a:gd name="f1259" fmla="*/ f967 1 f623"/>
                <a:gd name="f1260" fmla="*/ f968 1 f622"/>
                <a:gd name="f1261" fmla="*/ f969 1 f623"/>
                <a:gd name="f1262" fmla="*/ f970 1 f622"/>
                <a:gd name="f1263" fmla="*/ f971 1 f623"/>
                <a:gd name="f1264" fmla="*/ f972 1 f622"/>
                <a:gd name="f1265" fmla="*/ f973 1 f623"/>
                <a:gd name="f1266" fmla="*/ f974 1 f622"/>
                <a:gd name="f1267" fmla="*/ f975 1 f623"/>
                <a:gd name="f1268" fmla="*/ f976 1 f622"/>
                <a:gd name="f1269" fmla="*/ f977 1 f623"/>
                <a:gd name="f1270" fmla="*/ f978 1 f622"/>
                <a:gd name="f1271" fmla="*/ f979 1 f623"/>
                <a:gd name="f1272" fmla="*/ f980 1 f622"/>
                <a:gd name="f1273" fmla="*/ f981 1 f623"/>
                <a:gd name="f1274" fmla="*/ f982 1 f622"/>
                <a:gd name="f1275" fmla="*/ f983 1 f623"/>
                <a:gd name="f1276" fmla="*/ f984 1 f622"/>
                <a:gd name="f1277" fmla="*/ f985 1 f623"/>
                <a:gd name="f1278" fmla="*/ f986 1 f622"/>
                <a:gd name="f1279" fmla="*/ f987 1 f623"/>
                <a:gd name="f1280" fmla="*/ f988 1 f622"/>
                <a:gd name="f1281" fmla="*/ f989 1 f623"/>
                <a:gd name="f1282" fmla="*/ f990 1 f622"/>
                <a:gd name="f1283" fmla="*/ f991 1 f623"/>
                <a:gd name="f1284" fmla="*/ f992 1 f622"/>
                <a:gd name="f1285" fmla="*/ f993 1 f623"/>
                <a:gd name="f1286" fmla="*/ f994 1 f622"/>
                <a:gd name="f1287" fmla="*/ f995 1 f623"/>
                <a:gd name="f1288" fmla="*/ f996 1 f622"/>
                <a:gd name="f1289" fmla="*/ f997 1 f623"/>
                <a:gd name="f1290" fmla="*/ f998 1 f622"/>
                <a:gd name="f1291" fmla="*/ f999 1 f623"/>
                <a:gd name="f1292" fmla="*/ f1000 1 f622"/>
                <a:gd name="f1293" fmla="*/ f1001 1 f623"/>
                <a:gd name="f1294" fmla="*/ f1002 1 f622"/>
                <a:gd name="f1295" fmla="*/ f1003 1 f623"/>
                <a:gd name="f1296" fmla="*/ f1004 1 f622"/>
                <a:gd name="f1297" fmla="*/ f1005 1 f623"/>
                <a:gd name="f1298" fmla="*/ f1006 1 f622"/>
                <a:gd name="f1299" fmla="*/ f1007 1 f623"/>
                <a:gd name="f1300" fmla="*/ f1008 1 f622"/>
                <a:gd name="f1301" fmla="*/ f1009 1 f623"/>
                <a:gd name="f1302" fmla="*/ f1010 1 f622"/>
                <a:gd name="f1303" fmla="*/ f1011 1 f623"/>
                <a:gd name="f1304" fmla="*/ f1012 1 f622"/>
                <a:gd name="f1305" fmla="*/ f1013 1 f623"/>
                <a:gd name="f1306" fmla="*/ f1014 1 f622"/>
                <a:gd name="f1307" fmla="*/ f1015 1 f623"/>
                <a:gd name="f1308" fmla="*/ f1016 1 f622"/>
                <a:gd name="f1309" fmla="*/ f1017 1 f623"/>
                <a:gd name="f1310" fmla="*/ f1018 1 f622"/>
                <a:gd name="f1311" fmla="*/ f1019 1 f623"/>
                <a:gd name="f1312" fmla="*/ f1020 1 f622"/>
                <a:gd name="f1313" fmla="*/ f1021 1 f623"/>
                <a:gd name="f1314" fmla="*/ f1022 1 f622"/>
                <a:gd name="f1315" fmla="*/ f1023 1 f623"/>
                <a:gd name="f1316" fmla="*/ f1024 1 f622"/>
                <a:gd name="f1317" fmla="*/ f1025 1 f623"/>
                <a:gd name="f1318" fmla="*/ f1026 1 f622"/>
                <a:gd name="f1319" fmla="*/ f1027 1 f623"/>
                <a:gd name="f1320" fmla="*/ f1028 1 f622"/>
                <a:gd name="f1321" fmla="*/ f1029 1 f623"/>
                <a:gd name="f1322" fmla="*/ f1030 1 f622"/>
                <a:gd name="f1323" fmla="*/ f1031 1 f623"/>
                <a:gd name="f1324" fmla="*/ f1032 1 f622"/>
                <a:gd name="f1325" fmla="*/ f1033 1 f623"/>
                <a:gd name="f1326" fmla="*/ f1034 1 f622"/>
                <a:gd name="f1327" fmla="*/ f1035 1 f623"/>
                <a:gd name="f1328" fmla="*/ f1036 1 f622"/>
                <a:gd name="f1329" fmla="*/ f1037 1 f623"/>
                <a:gd name="f1330" fmla="*/ f1038 1 f622"/>
                <a:gd name="f1331" fmla="*/ f1039 1 f623"/>
                <a:gd name="f1332" fmla="*/ f1040 1 f622"/>
                <a:gd name="f1333" fmla="*/ f1041 1 f623"/>
                <a:gd name="f1334" fmla="*/ f1042 1 f622"/>
                <a:gd name="f1335" fmla="*/ f1043 1 f623"/>
                <a:gd name="f1336" fmla="*/ f1044 1 f622"/>
                <a:gd name="f1337" fmla="*/ f1045 1 f623"/>
                <a:gd name="f1338" fmla="*/ f1046 1 f622"/>
                <a:gd name="f1339" fmla="*/ f1047 1 f623"/>
                <a:gd name="f1340" fmla="*/ f1048 1 f622"/>
                <a:gd name="f1341" fmla="*/ f1049 1 f623"/>
                <a:gd name="f1342" fmla="*/ f1050 1 f622"/>
                <a:gd name="f1343" fmla="*/ f1051 1 f623"/>
                <a:gd name="f1344" fmla="*/ f1052 1 f622"/>
                <a:gd name="f1345" fmla="*/ f1053 1 f623"/>
                <a:gd name="f1346" fmla="*/ f1054 1 f622"/>
                <a:gd name="f1347" fmla="*/ f1055 1 f623"/>
                <a:gd name="f1348" fmla="*/ f1056 1 f622"/>
                <a:gd name="f1349" fmla="*/ f1057 1 f623"/>
                <a:gd name="f1350" fmla="*/ f1058 1 f622"/>
                <a:gd name="f1351" fmla="*/ f1059 1 f623"/>
                <a:gd name="f1352" fmla="*/ f1060 1 f622"/>
                <a:gd name="f1353" fmla="*/ f1061 1 f623"/>
                <a:gd name="f1354" fmla="*/ f1062 1 f622"/>
                <a:gd name="f1355" fmla="*/ f1063 1 f623"/>
                <a:gd name="f1356" fmla="*/ f1064 1 f622"/>
                <a:gd name="f1357" fmla="*/ f1065 1 f623"/>
                <a:gd name="f1358" fmla="*/ f1066 1 f622"/>
                <a:gd name="f1359" fmla="*/ f1067 1 f623"/>
                <a:gd name="f1360" fmla="*/ f1068 1 f622"/>
                <a:gd name="f1361" fmla="*/ f1069 1 f623"/>
                <a:gd name="f1362" fmla="*/ f1070 1 f622"/>
                <a:gd name="f1363" fmla="*/ f1071 1 f623"/>
                <a:gd name="f1364" fmla="*/ f1072 1 f622"/>
                <a:gd name="f1365" fmla="*/ f1073 1 f623"/>
                <a:gd name="f1366" fmla="*/ f1074 1 f622"/>
                <a:gd name="f1367" fmla="*/ f1075 1 f623"/>
                <a:gd name="f1368" fmla="*/ f1076 1 f622"/>
                <a:gd name="f1369" fmla="*/ f1077 1 f623"/>
                <a:gd name="f1370" fmla="*/ f1078 1 f622"/>
                <a:gd name="f1371" fmla="*/ f1079 1 f623"/>
                <a:gd name="f1372" fmla="*/ f1080 1 f622"/>
                <a:gd name="f1373" fmla="*/ f1081 1 f623"/>
                <a:gd name="f1374" fmla="*/ f1082 1 f622"/>
                <a:gd name="f1375" fmla="*/ f1083 1 f623"/>
                <a:gd name="f1376" fmla="*/ f1084 1 f622"/>
                <a:gd name="f1377" fmla="*/ f1085 1 f623"/>
                <a:gd name="f1378" fmla="*/ f1086 1 f622"/>
                <a:gd name="f1379" fmla="*/ f1087 1 f623"/>
                <a:gd name="f1380" fmla="*/ f1088 1 f622"/>
                <a:gd name="f1381" fmla="*/ f1089 1 f623"/>
                <a:gd name="f1382" fmla="*/ f1090 1 f622"/>
                <a:gd name="f1383" fmla="*/ f1091 1 f623"/>
                <a:gd name="f1384" fmla="*/ f1092 1 f622"/>
                <a:gd name="f1385" fmla="*/ f1093 1 f623"/>
                <a:gd name="f1386" fmla="*/ f1094 1 f622"/>
                <a:gd name="f1387" fmla="*/ f1095 1 f623"/>
                <a:gd name="f1388" fmla="*/ f1096 1 f622"/>
                <a:gd name="f1389" fmla="*/ f1097 1 f623"/>
                <a:gd name="f1390" fmla="*/ f1098 1 f622"/>
                <a:gd name="f1391" fmla="*/ f1099 1 f623"/>
                <a:gd name="f1392" fmla="*/ f1100 1 f622"/>
                <a:gd name="f1393" fmla="*/ f1101 1 f623"/>
                <a:gd name="f1394" fmla="*/ f1102 1 f622"/>
                <a:gd name="f1395" fmla="*/ f1103 1 f623"/>
                <a:gd name="f1396" fmla="*/ f1104 1 f622"/>
                <a:gd name="f1397" fmla="*/ f1105 1 f623"/>
                <a:gd name="f1398" fmla="*/ f1106 1 f622"/>
                <a:gd name="f1399" fmla="*/ f1107 1 f623"/>
                <a:gd name="f1400" fmla="*/ f1108 1 f623"/>
                <a:gd name="f1401" fmla="*/ f1109 1 f623"/>
                <a:gd name="f1402" fmla="*/ f1110 1 f622"/>
                <a:gd name="f1403" fmla="*/ f1111 1 f623"/>
                <a:gd name="f1404" fmla="*/ f1112 1 f622"/>
                <a:gd name="f1405" fmla="*/ f1113 1 f623"/>
                <a:gd name="f1406" fmla="*/ f1114 1 f622"/>
                <a:gd name="f1407" fmla="*/ f1115 1 f623"/>
                <a:gd name="f1408" fmla="*/ f1116 1 f622"/>
                <a:gd name="f1409" fmla="*/ f1117 1 f622"/>
                <a:gd name="f1410" fmla="*/ f1118 1 f623"/>
                <a:gd name="f1411" fmla="*/ f1119 1 f622"/>
                <a:gd name="f1412" fmla="*/ f1120 1 f623"/>
                <a:gd name="f1413" fmla="*/ f1121 1 f622"/>
                <a:gd name="f1414" fmla="*/ f1122 1 f623"/>
                <a:gd name="f1415" fmla="*/ f1123 1 f622"/>
                <a:gd name="f1416" fmla="*/ f1124 1 f623"/>
                <a:gd name="f1417" fmla="*/ f1125 1 f622"/>
                <a:gd name="f1418" fmla="*/ f1126 1 f623"/>
                <a:gd name="f1419" fmla="*/ f1127 1 f622"/>
                <a:gd name="f1420" fmla="*/ f1128 1 f623"/>
                <a:gd name="f1421" fmla="*/ f1129 1 f622"/>
                <a:gd name="f1422" fmla="*/ f1130 1 f623"/>
                <a:gd name="f1423" fmla="*/ f1131 1 f622"/>
                <a:gd name="f1424" fmla="*/ f1132 1 f623"/>
                <a:gd name="f1425" fmla="*/ f1133 1 f622"/>
                <a:gd name="f1426" fmla="*/ f1134 1 f623"/>
                <a:gd name="f1427" fmla="*/ f1135 1 f622"/>
                <a:gd name="f1428" fmla="*/ f1136 1 f623"/>
                <a:gd name="f1429" fmla="*/ f1137 1 f622"/>
                <a:gd name="f1430" fmla="*/ f1138 1 f623"/>
                <a:gd name="f1431" fmla="*/ f1139 1 f622"/>
                <a:gd name="f1432" fmla="*/ f1140 1 f623"/>
                <a:gd name="f1433" fmla="*/ f1141 1 f622"/>
                <a:gd name="f1434" fmla="*/ f1142 1 f623"/>
                <a:gd name="f1435" fmla="*/ f1143 1 f622"/>
                <a:gd name="f1436" fmla="*/ f1144 1 f623"/>
                <a:gd name="f1437" fmla="*/ f1145 1 f622"/>
                <a:gd name="f1438" fmla="*/ f1146 1 f623"/>
                <a:gd name="f1439" fmla="*/ f1147 1 f622"/>
                <a:gd name="f1440" fmla="*/ f1148 1 f623"/>
                <a:gd name="f1441" fmla="*/ f1149 1 f622"/>
                <a:gd name="f1442" fmla="*/ f1150 1 f623"/>
                <a:gd name="f1443" fmla="*/ f1151 1 f622"/>
                <a:gd name="f1444" fmla="*/ f1152 1 f623"/>
                <a:gd name="f1445" fmla="*/ f1153 1 f622"/>
                <a:gd name="f1446" fmla="*/ f1154 1 f623"/>
                <a:gd name="f1447" fmla="*/ f1155 1 f622"/>
                <a:gd name="f1448" fmla="*/ f1156 1 f623"/>
                <a:gd name="f1449" fmla="*/ f1157 1 f622"/>
                <a:gd name="f1450" fmla="*/ f1158 1 f623"/>
                <a:gd name="f1451" fmla="*/ f1159 1 f622"/>
                <a:gd name="f1452" fmla="*/ f1160 1 f623"/>
                <a:gd name="f1453" fmla="*/ f1161 1 f622"/>
                <a:gd name="f1454" fmla="*/ f1162 1 f623"/>
                <a:gd name="f1455" fmla="*/ f1163 1 f622"/>
                <a:gd name="f1456" fmla="*/ f1164 1 f623"/>
                <a:gd name="f1457" fmla="*/ f1165 1 f622"/>
                <a:gd name="f1458" fmla="*/ f1166 1 f623"/>
                <a:gd name="f1459" fmla="*/ f1167 1 f622"/>
                <a:gd name="f1460" fmla="*/ f1168 1 f623"/>
                <a:gd name="f1461" fmla="*/ f1169 1 f622"/>
                <a:gd name="f1462" fmla="*/ f1170 1 f623"/>
                <a:gd name="f1463" fmla="*/ f1171 1 f622"/>
                <a:gd name="f1464" fmla="*/ f1172 1 f623"/>
                <a:gd name="f1465" fmla="*/ f1173 1 f622"/>
                <a:gd name="f1466" fmla="*/ f1174 1 f623"/>
                <a:gd name="f1467" fmla="*/ f1175 1 f622"/>
                <a:gd name="f1468" fmla="*/ f1176 1 f623"/>
                <a:gd name="f1469" fmla="*/ f1177 1 f622"/>
                <a:gd name="f1470" fmla="*/ f1178 1 f623"/>
                <a:gd name="f1471" fmla="*/ f1179 1 f622"/>
                <a:gd name="f1472" fmla="*/ f1180 1 f623"/>
                <a:gd name="f1473" fmla="*/ f1181 1 f622"/>
                <a:gd name="f1474" fmla="*/ f1182 1 f623"/>
                <a:gd name="f1475" fmla="*/ f1183 1 f622"/>
                <a:gd name="f1476" fmla="*/ f1184 1 f623"/>
                <a:gd name="f1477" fmla="*/ f1185 1 f622"/>
                <a:gd name="f1478" fmla="*/ f1186 1 f623"/>
                <a:gd name="f1479" fmla="*/ f1187 1 f622"/>
                <a:gd name="f1480" fmla="*/ f1188 1 f623"/>
                <a:gd name="f1481" fmla="*/ f1189 1 f622"/>
                <a:gd name="f1482" fmla="*/ f1190 1 f623"/>
                <a:gd name="f1483" fmla="*/ f1191 1 f622"/>
                <a:gd name="f1484" fmla="*/ f1192 1 f623"/>
                <a:gd name="f1485" fmla="*/ f1193 1 f622"/>
                <a:gd name="f1486" fmla="*/ f1194 1 f623"/>
                <a:gd name="f1487" fmla="*/ f1195 1 f622"/>
                <a:gd name="f1488" fmla="*/ f1196 1 f623"/>
                <a:gd name="f1489" fmla="*/ f1197 1 f622"/>
                <a:gd name="f1490" fmla="*/ f1198 1 f623"/>
                <a:gd name="f1491" fmla="*/ f1199 1 f622"/>
                <a:gd name="f1492" fmla="*/ f1200 1 f623"/>
                <a:gd name="f1493" fmla="*/ f1201 f613 1"/>
                <a:gd name="f1494" fmla="*/ f1202 f613 1"/>
                <a:gd name="f1495" fmla="*/ f1204 f614 1"/>
                <a:gd name="f1496" fmla="*/ f1203 f614 1"/>
                <a:gd name="f1497" fmla="*/ f1205 f613 1"/>
                <a:gd name="f1498" fmla="*/ f1206 f614 1"/>
                <a:gd name="f1499" fmla="*/ f1207 f613 1"/>
                <a:gd name="f1500" fmla="*/ f1208 f614 1"/>
                <a:gd name="f1501" fmla="*/ f1209 f613 1"/>
                <a:gd name="f1502" fmla="*/ f1210 f614 1"/>
                <a:gd name="f1503" fmla="*/ f1211 f613 1"/>
                <a:gd name="f1504" fmla="*/ f1212 f614 1"/>
                <a:gd name="f1505" fmla="*/ f1213 f613 1"/>
                <a:gd name="f1506" fmla="*/ f1214 f614 1"/>
                <a:gd name="f1507" fmla="*/ f1215 f613 1"/>
                <a:gd name="f1508" fmla="*/ f1216 f614 1"/>
                <a:gd name="f1509" fmla="*/ f1217 f613 1"/>
                <a:gd name="f1510" fmla="*/ f1218 f614 1"/>
                <a:gd name="f1511" fmla="*/ f1219 f613 1"/>
                <a:gd name="f1512" fmla="*/ f1220 f614 1"/>
                <a:gd name="f1513" fmla="*/ f1221 f613 1"/>
                <a:gd name="f1514" fmla="*/ f1222 f614 1"/>
                <a:gd name="f1515" fmla="*/ f1223 f613 1"/>
                <a:gd name="f1516" fmla="*/ f1224 f614 1"/>
                <a:gd name="f1517" fmla="*/ f1225 f613 1"/>
                <a:gd name="f1518" fmla="*/ f1226 f614 1"/>
                <a:gd name="f1519" fmla="*/ f1227 f613 1"/>
                <a:gd name="f1520" fmla="*/ f1228 f614 1"/>
                <a:gd name="f1521" fmla="*/ f1229 f613 1"/>
                <a:gd name="f1522" fmla="*/ f1230 f614 1"/>
                <a:gd name="f1523" fmla="*/ f1231 f613 1"/>
                <a:gd name="f1524" fmla="*/ f1232 f614 1"/>
                <a:gd name="f1525" fmla="*/ f1233 f614 1"/>
                <a:gd name="f1526" fmla="*/ f1234 f613 1"/>
                <a:gd name="f1527" fmla="*/ f1235 f614 1"/>
                <a:gd name="f1528" fmla="*/ f1236 f613 1"/>
                <a:gd name="f1529" fmla="*/ f1237 f614 1"/>
                <a:gd name="f1530" fmla="*/ f1238 f613 1"/>
                <a:gd name="f1531" fmla="*/ f1239 f614 1"/>
                <a:gd name="f1532" fmla="*/ f1240 f613 1"/>
                <a:gd name="f1533" fmla="*/ f1241 f614 1"/>
                <a:gd name="f1534" fmla="*/ f1242 f613 1"/>
                <a:gd name="f1535" fmla="*/ f1243 f614 1"/>
                <a:gd name="f1536" fmla="*/ f1244 f613 1"/>
                <a:gd name="f1537" fmla="*/ f1245 f614 1"/>
                <a:gd name="f1538" fmla="*/ f1246 f613 1"/>
                <a:gd name="f1539" fmla="*/ f1247 f614 1"/>
                <a:gd name="f1540" fmla="*/ f1248 f613 1"/>
                <a:gd name="f1541" fmla="*/ f1249 f614 1"/>
                <a:gd name="f1542" fmla="*/ f1250 f613 1"/>
                <a:gd name="f1543" fmla="*/ f1251 f614 1"/>
                <a:gd name="f1544" fmla="*/ f1252 f613 1"/>
                <a:gd name="f1545" fmla="*/ f1253 f614 1"/>
                <a:gd name="f1546" fmla="*/ f1254 f613 1"/>
                <a:gd name="f1547" fmla="*/ f1255 f614 1"/>
                <a:gd name="f1548" fmla="*/ f1256 f613 1"/>
                <a:gd name="f1549" fmla="*/ f1257 f614 1"/>
                <a:gd name="f1550" fmla="*/ f1258 f613 1"/>
                <a:gd name="f1551" fmla="*/ f1259 f614 1"/>
                <a:gd name="f1552" fmla="*/ f1260 f613 1"/>
                <a:gd name="f1553" fmla="*/ f1261 f614 1"/>
                <a:gd name="f1554" fmla="*/ f1262 f613 1"/>
                <a:gd name="f1555" fmla="*/ f1263 f614 1"/>
                <a:gd name="f1556" fmla="*/ f1264 f613 1"/>
                <a:gd name="f1557" fmla="*/ f1265 f614 1"/>
                <a:gd name="f1558" fmla="*/ f1266 f613 1"/>
                <a:gd name="f1559" fmla="*/ f1267 f614 1"/>
                <a:gd name="f1560" fmla="*/ f1268 f613 1"/>
                <a:gd name="f1561" fmla="*/ f1269 f614 1"/>
                <a:gd name="f1562" fmla="*/ f1270 f613 1"/>
                <a:gd name="f1563" fmla="*/ f1271 f614 1"/>
                <a:gd name="f1564" fmla="*/ f1272 f613 1"/>
                <a:gd name="f1565" fmla="*/ f1273 f614 1"/>
                <a:gd name="f1566" fmla="*/ f1274 f613 1"/>
                <a:gd name="f1567" fmla="*/ f1275 f614 1"/>
                <a:gd name="f1568" fmla="*/ f1276 f613 1"/>
                <a:gd name="f1569" fmla="*/ f1277 f614 1"/>
                <a:gd name="f1570" fmla="*/ f1278 f613 1"/>
                <a:gd name="f1571" fmla="*/ f1279 f614 1"/>
                <a:gd name="f1572" fmla="*/ f1280 f613 1"/>
                <a:gd name="f1573" fmla="*/ f1281 f614 1"/>
                <a:gd name="f1574" fmla="*/ f1282 f613 1"/>
                <a:gd name="f1575" fmla="*/ f1283 f614 1"/>
                <a:gd name="f1576" fmla="*/ f1284 f613 1"/>
                <a:gd name="f1577" fmla="*/ f1285 f614 1"/>
                <a:gd name="f1578" fmla="*/ f1286 f613 1"/>
                <a:gd name="f1579" fmla="*/ f1287 f614 1"/>
                <a:gd name="f1580" fmla="*/ f1288 f613 1"/>
                <a:gd name="f1581" fmla="*/ f1289 f614 1"/>
                <a:gd name="f1582" fmla="*/ f1290 f613 1"/>
                <a:gd name="f1583" fmla="*/ f1291 f614 1"/>
                <a:gd name="f1584" fmla="*/ f1292 f613 1"/>
                <a:gd name="f1585" fmla="*/ f1293 f614 1"/>
                <a:gd name="f1586" fmla="*/ f1294 f613 1"/>
                <a:gd name="f1587" fmla="*/ f1295 f614 1"/>
                <a:gd name="f1588" fmla="*/ f1296 f613 1"/>
                <a:gd name="f1589" fmla="*/ f1297 f614 1"/>
                <a:gd name="f1590" fmla="*/ f1298 f613 1"/>
                <a:gd name="f1591" fmla="*/ f1299 f614 1"/>
                <a:gd name="f1592" fmla="*/ f1300 f613 1"/>
                <a:gd name="f1593" fmla="*/ f1301 f614 1"/>
                <a:gd name="f1594" fmla="*/ f1302 f613 1"/>
                <a:gd name="f1595" fmla="*/ f1303 f614 1"/>
                <a:gd name="f1596" fmla="*/ f1304 f613 1"/>
                <a:gd name="f1597" fmla="*/ f1305 f614 1"/>
                <a:gd name="f1598" fmla="*/ f1306 f613 1"/>
                <a:gd name="f1599" fmla="*/ f1307 f614 1"/>
                <a:gd name="f1600" fmla="*/ f1308 f613 1"/>
                <a:gd name="f1601" fmla="*/ f1309 f614 1"/>
                <a:gd name="f1602" fmla="*/ f1310 f613 1"/>
                <a:gd name="f1603" fmla="*/ f1311 f614 1"/>
                <a:gd name="f1604" fmla="*/ f1312 f613 1"/>
                <a:gd name="f1605" fmla="*/ f1313 f614 1"/>
                <a:gd name="f1606" fmla="*/ f1314 f613 1"/>
                <a:gd name="f1607" fmla="*/ f1315 f614 1"/>
                <a:gd name="f1608" fmla="*/ f1316 f613 1"/>
                <a:gd name="f1609" fmla="*/ f1317 f614 1"/>
                <a:gd name="f1610" fmla="*/ f1318 f613 1"/>
                <a:gd name="f1611" fmla="*/ f1319 f614 1"/>
                <a:gd name="f1612" fmla="*/ f1320 f613 1"/>
                <a:gd name="f1613" fmla="*/ f1321 f614 1"/>
                <a:gd name="f1614" fmla="*/ f1322 f613 1"/>
                <a:gd name="f1615" fmla="*/ f1323 f614 1"/>
                <a:gd name="f1616" fmla="*/ f1324 f613 1"/>
                <a:gd name="f1617" fmla="*/ f1325 f614 1"/>
                <a:gd name="f1618" fmla="*/ f1326 f613 1"/>
                <a:gd name="f1619" fmla="*/ f1327 f614 1"/>
                <a:gd name="f1620" fmla="*/ f1328 f613 1"/>
                <a:gd name="f1621" fmla="*/ f1329 f614 1"/>
                <a:gd name="f1622" fmla="*/ f1330 f613 1"/>
                <a:gd name="f1623" fmla="*/ f1331 f614 1"/>
                <a:gd name="f1624" fmla="*/ f1332 f613 1"/>
                <a:gd name="f1625" fmla="*/ f1333 f614 1"/>
                <a:gd name="f1626" fmla="*/ f1334 f613 1"/>
                <a:gd name="f1627" fmla="*/ f1335 f614 1"/>
                <a:gd name="f1628" fmla="*/ f1336 f613 1"/>
                <a:gd name="f1629" fmla="*/ f1337 f614 1"/>
                <a:gd name="f1630" fmla="*/ f1338 f613 1"/>
                <a:gd name="f1631" fmla="*/ f1339 f614 1"/>
                <a:gd name="f1632" fmla="*/ f1340 f613 1"/>
                <a:gd name="f1633" fmla="*/ f1341 f614 1"/>
                <a:gd name="f1634" fmla="*/ f1342 f613 1"/>
                <a:gd name="f1635" fmla="*/ f1343 f614 1"/>
                <a:gd name="f1636" fmla="*/ f1344 f613 1"/>
                <a:gd name="f1637" fmla="*/ f1345 f614 1"/>
                <a:gd name="f1638" fmla="*/ f1346 f613 1"/>
                <a:gd name="f1639" fmla="*/ f1347 f614 1"/>
                <a:gd name="f1640" fmla="*/ f1348 f613 1"/>
                <a:gd name="f1641" fmla="*/ f1349 f614 1"/>
                <a:gd name="f1642" fmla="*/ f1350 f613 1"/>
                <a:gd name="f1643" fmla="*/ f1351 f614 1"/>
                <a:gd name="f1644" fmla="*/ f1352 f613 1"/>
                <a:gd name="f1645" fmla="*/ f1353 f614 1"/>
                <a:gd name="f1646" fmla="*/ f1354 f613 1"/>
                <a:gd name="f1647" fmla="*/ f1355 f614 1"/>
                <a:gd name="f1648" fmla="*/ f1356 f613 1"/>
                <a:gd name="f1649" fmla="*/ f1357 f614 1"/>
                <a:gd name="f1650" fmla="*/ f1358 f613 1"/>
                <a:gd name="f1651" fmla="*/ f1359 f614 1"/>
                <a:gd name="f1652" fmla="*/ f1360 f613 1"/>
                <a:gd name="f1653" fmla="*/ f1361 f614 1"/>
                <a:gd name="f1654" fmla="*/ f1362 f613 1"/>
                <a:gd name="f1655" fmla="*/ f1363 f614 1"/>
                <a:gd name="f1656" fmla="*/ f1364 f613 1"/>
                <a:gd name="f1657" fmla="*/ f1365 f614 1"/>
                <a:gd name="f1658" fmla="*/ f1366 f613 1"/>
                <a:gd name="f1659" fmla="*/ f1367 f614 1"/>
                <a:gd name="f1660" fmla="*/ f1368 f613 1"/>
                <a:gd name="f1661" fmla="*/ f1369 f614 1"/>
                <a:gd name="f1662" fmla="*/ f1370 f613 1"/>
                <a:gd name="f1663" fmla="*/ f1371 f614 1"/>
                <a:gd name="f1664" fmla="*/ f1372 f613 1"/>
                <a:gd name="f1665" fmla="*/ f1373 f614 1"/>
                <a:gd name="f1666" fmla="*/ f1374 f613 1"/>
                <a:gd name="f1667" fmla="*/ f1375 f614 1"/>
                <a:gd name="f1668" fmla="*/ f1376 f613 1"/>
                <a:gd name="f1669" fmla="*/ f1377 f614 1"/>
                <a:gd name="f1670" fmla="*/ f1378 f613 1"/>
                <a:gd name="f1671" fmla="*/ f1379 f614 1"/>
                <a:gd name="f1672" fmla="*/ f1380 f613 1"/>
                <a:gd name="f1673" fmla="*/ f1381 f614 1"/>
                <a:gd name="f1674" fmla="*/ f1382 f613 1"/>
                <a:gd name="f1675" fmla="*/ f1383 f614 1"/>
                <a:gd name="f1676" fmla="*/ f1384 f613 1"/>
                <a:gd name="f1677" fmla="*/ f1385 f614 1"/>
                <a:gd name="f1678" fmla="*/ f1386 f613 1"/>
                <a:gd name="f1679" fmla="*/ f1387 f614 1"/>
                <a:gd name="f1680" fmla="*/ f1388 f613 1"/>
                <a:gd name="f1681" fmla="*/ f1389 f614 1"/>
                <a:gd name="f1682" fmla="*/ f1390 f613 1"/>
                <a:gd name="f1683" fmla="*/ f1391 f614 1"/>
                <a:gd name="f1684" fmla="*/ f1392 f613 1"/>
                <a:gd name="f1685" fmla="*/ f1393 f614 1"/>
                <a:gd name="f1686" fmla="*/ f1394 f613 1"/>
                <a:gd name="f1687" fmla="*/ f1395 f614 1"/>
                <a:gd name="f1688" fmla="*/ f1396 f613 1"/>
                <a:gd name="f1689" fmla="*/ f1397 f614 1"/>
                <a:gd name="f1690" fmla="*/ f1398 f613 1"/>
                <a:gd name="f1691" fmla="*/ f1399 f614 1"/>
                <a:gd name="f1692" fmla="*/ f1400 f614 1"/>
                <a:gd name="f1693" fmla="*/ f1401 f614 1"/>
                <a:gd name="f1694" fmla="*/ f1402 f613 1"/>
                <a:gd name="f1695" fmla="*/ f1403 f614 1"/>
                <a:gd name="f1696" fmla="*/ f1404 f613 1"/>
                <a:gd name="f1697" fmla="*/ f1405 f614 1"/>
                <a:gd name="f1698" fmla="*/ f1406 f613 1"/>
                <a:gd name="f1699" fmla="*/ f1407 f614 1"/>
                <a:gd name="f1700" fmla="*/ f1408 f613 1"/>
                <a:gd name="f1701" fmla="*/ f1409 f613 1"/>
                <a:gd name="f1702" fmla="*/ f1410 f614 1"/>
                <a:gd name="f1703" fmla="*/ f1411 f613 1"/>
                <a:gd name="f1704" fmla="*/ f1412 f614 1"/>
                <a:gd name="f1705" fmla="*/ f1413 f613 1"/>
                <a:gd name="f1706" fmla="*/ f1414 f614 1"/>
                <a:gd name="f1707" fmla="*/ f1415 f613 1"/>
                <a:gd name="f1708" fmla="*/ f1416 f614 1"/>
                <a:gd name="f1709" fmla="*/ f1417 f613 1"/>
                <a:gd name="f1710" fmla="*/ f1418 f614 1"/>
                <a:gd name="f1711" fmla="*/ f1419 f613 1"/>
                <a:gd name="f1712" fmla="*/ f1420 f614 1"/>
                <a:gd name="f1713" fmla="*/ f1421 f613 1"/>
                <a:gd name="f1714" fmla="*/ f1422 f614 1"/>
                <a:gd name="f1715" fmla="*/ f1423 f613 1"/>
                <a:gd name="f1716" fmla="*/ f1424 f614 1"/>
                <a:gd name="f1717" fmla="*/ f1425 f613 1"/>
                <a:gd name="f1718" fmla="*/ f1426 f614 1"/>
                <a:gd name="f1719" fmla="*/ f1427 f613 1"/>
                <a:gd name="f1720" fmla="*/ f1428 f614 1"/>
                <a:gd name="f1721" fmla="*/ f1429 f613 1"/>
                <a:gd name="f1722" fmla="*/ f1430 f614 1"/>
                <a:gd name="f1723" fmla="*/ f1431 f613 1"/>
                <a:gd name="f1724" fmla="*/ f1432 f614 1"/>
                <a:gd name="f1725" fmla="*/ f1433 f613 1"/>
                <a:gd name="f1726" fmla="*/ f1434 f614 1"/>
                <a:gd name="f1727" fmla="*/ f1435 f613 1"/>
                <a:gd name="f1728" fmla="*/ f1436 f614 1"/>
                <a:gd name="f1729" fmla="*/ f1437 f613 1"/>
                <a:gd name="f1730" fmla="*/ f1438 f614 1"/>
                <a:gd name="f1731" fmla="*/ f1439 f613 1"/>
                <a:gd name="f1732" fmla="*/ f1440 f614 1"/>
                <a:gd name="f1733" fmla="*/ f1441 f613 1"/>
                <a:gd name="f1734" fmla="*/ f1442 f614 1"/>
                <a:gd name="f1735" fmla="*/ f1443 f613 1"/>
                <a:gd name="f1736" fmla="*/ f1444 f614 1"/>
                <a:gd name="f1737" fmla="*/ f1445 f613 1"/>
                <a:gd name="f1738" fmla="*/ f1446 f614 1"/>
                <a:gd name="f1739" fmla="*/ f1447 f613 1"/>
                <a:gd name="f1740" fmla="*/ f1448 f614 1"/>
                <a:gd name="f1741" fmla="*/ f1449 f613 1"/>
                <a:gd name="f1742" fmla="*/ f1450 f614 1"/>
                <a:gd name="f1743" fmla="*/ f1451 f613 1"/>
                <a:gd name="f1744" fmla="*/ f1452 f614 1"/>
                <a:gd name="f1745" fmla="*/ f1453 f613 1"/>
                <a:gd name="f1746" fmla="*/ f1454 f614 1"/>
                <a:gd name="f1747" fmla="*/ f1455 f613 1"/>
                <a:gd name="f1748" fmla="*/ f1456 f614 1"/>
                <a:gd name="f1749" fmla="*/ f1457 f613 1"/>
                <a:gd name="f1750" fmla="*/ f1458 f614 1"/>
                <a:gd name="f1751" fmla="*/ f1459 f613 1"/>
                <a:gd name="f1752" fmla="*/ f1460 f614 1"/>
                <a:gd name="f1753" fmla="*/ f1461 f613 1"/>
                <a:gd name="f1754" fmla="*/ f1462 f614 1"/>
                <a:gd name="f1755" fmla="*/ f1463 f613 1"/>
                <a:gd name="f1756" fmla="*/ f1464 f614 1"/>
                <a:gd name="f1757" fmla="*/ f1465 f613 1"/>
                <a:gd name="f1758" fmla="*/ f1466 f614 1"/>
                <a:gd name="f1759" fmla="*/ f1467 f613 1"/>
                <a:gd name="f1760" fmla="*/ f1468 f614 1"/>
                <a:gd name="f1761" fmla="*/ f1469 f613 1"/>
                <a:gd name="f1762" fmla="*/ f1470 f614 1"/>
                <a:gd name="f1763" fmla="*/ f1471 f613 1"/>
                <a:gd name="f1764" fmla="*/ f1472 f614 1"/>
                <a:gd name="f1765" fmla="*/ f1473 f613 1"/>
                <a:gd name="f1766" fmla="*/ f1474 f614 1"/>
                <a:gd name="f1767" fmla="*/ f1475 f613 1"/>
                <a:gd name="f1768" fmla="*/ f1476 f614 1"/>
                <a:gd name="f1769" fmla="*/ f1477 f613 1"/>
                <a:gd name="f1770" fmla="*/ f1478 f614 1"/>
                <a:gd name="f1771" fmla="*/ f1479 f613 1"/>
                <a:gd name="f1772" fmla="*/ f1480 f614 1"/>
                <a:gd name="f1773" fmla="*/ f1481 f613 1"/>
                <a:gd name="f1774" fmla="*/ f1482 f614 1"/>
                <a:gd name="f1775" fmla="*/ f1483 f613 1"/>
                <a:gd name="f1776" fmla="*/ f1484 f614 1"/>
                <a:gd name="f1777" fmla="*/ f1485 f613 1"/>
                <a:gd name="f1778" fmla="*/ f1486 f614 1"/>
                <a:gd name="f1779" fmla="*/ f1487 f613 1"/>
                <a:gd name="f1780" fmla="*/ f1488 f614 1"/>
                <a:gd name="f1781" fmla="*/ f1489 f613 1"/>
                <a:gd name="f1782" fmla="*/ f1490 f614 1"/>
                <a:gd name="f1783" fmla="*/ f1491 f613 1"/>
                <a:gd name="f1784" fmla="*/ f1492 f6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12">
                  <a:pos x="f1497" y="f1498"/>
                </a:cxn>
                <a:cxn ang="f912">
                  <a:pos x="f1499" y="f1500"/>
                </a:cxn>
                <a:cxn ang="f912">
                  <a:pos x="f1501" y="f1502"/>
                </a:cxn>
                <a:cxn ang="f912">
                  <a:pos x="f1503" y="f1504"/>
                </a:cxn>
                <a:cxn ang="f912">
                  <a:pos x="f1505" y="f1506"/>
                </a:cxn>
                <a:cxn ang="f912">
                  <a:pos x="f1507" y="f1508"/>
                </a:cxn>
                <a:cxn ang="f912">
                  <a:pos x="f1509" y="f1510"/>
                </a:cxn>
                <a:cxn ang="f912">
                  <a:pos x="f1511" y="f1512"/>
                </a:cxn>
                <a:cxn ang="f912">
                  <a:pos x="f1513" y="f1514"/>
                </a:cxn>
                <a:cxn ang="f912">
                  <a:pos x="f1515" y="f1516"/>
                </a:cxn>
                <a:cxn ang="f912">
                  <a:pos x="f1517" y="f1518"/>
                </a:cxn>
                <a:cxn ang="f912">
                  <a:pos x="f1519" y="f1520"/>
                </a:cxn>
                <a:cxn ang="f912">
                  <a:pos x="f1521" y="f1522"/>
                </a:cxn>
                <a:cxn ang="f912">
                  <a:pos x="f1523" y="f1524"/>
                </a:cxn>
                <a:cxn ang="f912">
                  <a:pos x="f1523" y="f1525"/>
                </a:cxn>
                <a:cxn ang="f912">
                  <a:pos x="f1526" y="f1527"/>
                </a:cxn>
                <a:cxn ang="f912">
                  <a:pos x="f1528" y="f1529"/>
                </a:cxn>
                <a:cxn ang="f912">
                  <a:pos x="f1530" y="f1531"/>
                </a:cxn>
                <a:cxn ang="f912">
                  <a:pos x="f1532" y="f1533"/>
                </a:cxn>
                <a:cxn ang="f912">
                  <a:pos x="f1534" y="f1535"/>
                </a:cxn>
                <a:cxn ang="f912">
                  <a:pos x="f1536" y="f1537"/>
                </a:cxn>
                <a:cxn ang="f912">
                  <a:pos x="f1538" y="f1539"/>
                </a:cxn>
                <a:cxn ang="f912">
                  <a:pos x="f1540" y="f1541"/>
                </a:cxn>
                <a:cxn ang="f912">
                  <a:pos x="f1542" y="f1543"/>
                </a:cxn>
                <a:cxn ang="f912">
                  <a:pos x="f1544" y="f1545"/>
                </a:cxn>
                <a:cxn ang="f912">
                  <a:pos x="f1546" y="f1547"/>
                </a:cxn>
                <a:cxn ang="f912">
                  <a:pos x="f1548" y="f1549"/>
                </a:cxn>
                <a:cxn ang="f912">
                  <a:pos x="f1550" y="f1551"/>
                </a:cxn>
                <a:cxn ang="f912">
                  <a:pos x="f1552" y="f1553"/>
                </a:cxn>
                <a:cxn ang="f912">
                  <a:pos x="f1554" y="f1555"/>
                </a:cxn>
                <a:cxn ang="f912">
                  <a:pos x="f1556" y="f1557"/>
                </a:cxn>
                <a:cxn ang="f912">
                  <a:pos x="f1558" y="f1559"/>
                </a:cxn>
                <a:cxn ang="f912">
                  <a:pos x="f1560" y="f1561"/>
                </a:cxn>
                <a:cxn ang="f912">
                  <a:pos x="f1562" y="f1563"/>
                </a:cxn>
                <a:cxn ang="f912">
                  <a:pos x="f1564" y="f1565"/>
                </a:cxn>
                <a:cxn ang="f912">
                  <a:pos x="f1566" y="f1567"/>
                </a:cxn>
                <a:cxn ang="f912">
                  <a:pos x="f1568" y="f1569"/>
                </a:cxn>
                <a:cxn ang="f912">
                  <a:pos x="f1570" y="f1571"/>
                </a:cxn>
                <a:cxn ang="f912">
                  <a:pos x="f1572" y="f1573"/>
                </a:cxn>
                <a:cxn ang="f912">
                  <a:pos x="f1574" y="f1575"/>
                </a:cxn>
                <a:cxn ang="f912">
                  <a:pos x="f1576" y="f1577"/>
                </a:cxn>
                <a:cxn ang="f912">
                  <a:pos x="f1578" y="f1579"/>
                </a:cxn>
                <a:cxn ang="f912">
                  <a:pos x="f1580" y="f1581"/>
                </a:cxn>
                <a:cxn ang="f912">
                  <a:pos x="f1582" y="f1583"/>
                </a:cxn>
                <a:cxn ang="f912">
                  <a:pos x="f1584" y="f1585"/>
                </a:cxn>
                <a:cxn ang="f912">
                  <a:pos x="f1586" y="f1587"/>
                </a:cxn>
                <a:cxn ang="f912">
                  <a:pos x="f1588" y="f1589"/>
                </a:cxn>
                <a:cxn ang="f912">
                  <a:pos x="f1590" y="f1591"/>
                </a:cxn>
                <a:cxn ang="f912">
                  <a:pos x="f1592" y="f1593"/>
                </a:cxn>
                <a:cxn ang="f912">
                  <a:pos x="f1594" y="f1595"/>
                </a:cxn>
                <a:cxn ang="f912">
                  <a:pos x="f1596" y="f1597"/>
                </a:cxn>
                <a:cxn ang="f912">
                  <a:pos x="f1598" y="f1599"/>
                </a:cxn>
                <a:cxn ang="f912">
                  <a:pos x="f1600" y="f1601"/>
                </a:cxn>
                <a:cxn ang="f912">
                  <a:pos x="f1602" y="f1603"/>
                </a:cxn>
                <a:cxn ang="f912">
                  <a:pos x="f1604" y="f1605"/>
                </a:cxn>
                <a:cxn ang="f912">
                  <a:pos x="f1606" y="f1607"/>
                </a:cxn>
                <a:cxn ang="f912">
                  <a:pos x="f1608" y="f1609"/>
                </a:cxn>
                <a:cxn ang="f912">
                  <a:pos x="f1610" y="f1611"/>
                </a:cxn>
                <a:cxn ang="f912">
                  <a:pos x="f1612" y="f1613"/>
                </a:cxn>
                <a:cxn ang="f912">
                  <a:pos x="f1614" y="f1615"/>
                </a:cxn>
                <a:cxn ang="f912">
                  <a:pos x="f1616" y="f1617"/>
                </a:cxn>
                <a:cxn ang="f912">
                  <a:pos x="f1618" y="f1619"/>
                </a:cxn>
                <a:cxn ang="f912">
                  <a:pos x="f1620" y="f1621"/>
                </a:cxn>
                <a:cxn ang="f912">
                  <a:pos x="f1622" y="f1623"/>
                </a:cxn>
                <a:cxn ang="f912">
                  <a:pos x="f1624" y="f1625"/>
                </a:cxn>
                <a:cxn ang="f912">
                  <a:pos x="f1626" y="f1627"/>
                </a:cxn>
                <a:cxn ang="f912">
                  <a:pos x="f1628" y="f1629"/>
                </a:cxn>
                <a:cxn ang="f912">
                  <a:pos x="f1630" y="f1631"/>
                </a:cxn>
                <a:cxn ang="f912">
                  <a:pos x="f1632" y="f1633"/>
                </a:cxn>
                <a:cxn ang="f912">
                  <a:pos x="f1634" y="f1635"/>
                </a:cxn>
                <a:cxn ang="f912">
                  <a:pos x="f1636" y="f1637"/>
                </a:cxn>
                <a:cxn ang="f912">
                  <a:pos x="f1638" y="f1639"/>
                </a:cxn>
                <a:cxn ang="f912">
                  <a:pos x="f1640" y="f1641"/>
                </a:cxn>
                <a:cxn ang="f912">
                  <a:pos x="f1642" y="f1643"/>
                </a:cxn>
                <a:cxn ang="f912">
                  <a:pos x="f1644" y="f1645"/>
                </a:cxn>
                <a:cxn ang="f912">
                  <a:pos x="f1646" y="f1647"/>
                </a:cxn>
                <a:cxn ang="f912">
                  <a:pos x="f1648" y="f1649"/>
                </a:cxn>
                <a:cxn ang="f912">
                  <a:pos x="f1650" y="f1651"/>
                </a:cxn>
                <a:cxn ang="f912">
                  <a:pos x="f1652" y="f1653"/>
                </a:cxn>
                <a:cxn ang="f912">
                  <a:pos x="f1654" y="f1655"/>
                </a:cxn>
                <a:cxn ang="f912">
                  <a:pos x="f1656" y="f1657"/>
                </a:cxn>
                <a:cxn ang="f912">
                  <a:pos x="f1658" y="f1659"/>
                </a:cxn>
                <a:cxn ang="f912">
                  <a:pos x="f1660" y="f1661"/>
                </a:cxn>
                <a:cxn ang="f912">
                  <a:pos x="f1662" y="f1663"/>
                </a:cxn>
                <a:cxn ang="f912">
                  <a:pos x="f1664" y="f1665"/>
                </a:cxn>
                <a:cxn ang="f912">
                  <a:pos x="f1666" y="f1667"/>
                </a:cxn>
                <a:cxn ang="f912">
                  <a:pos x="f1668" y="f1669"/>
                </a:cxn>
                <a:cxn ang="f912">
                  <a:pos x="f1670" y="f1671"/>
                </a:cxn>
                <a:cxn ang="f912">
                  <a:pos x="f1672" y="f1673"/>
                </a:cxn>
                <a:cxn ang="f912">
                  <a:pos x="f1674" y="f1675"/>
                </a:cxn>
                <a:cxn ang="f912">
                  <a:pos x="f1676" y="f1677"/>
                </a:cxn>
                <a:cxn ang="f912">
                  <a:pos x="f1678" y="f1679"/>
                </a:cxn>
                <a:cxn ang="f912">
                  <a:pos x="f1680" y="f1681"/>
                </a:cxn>
                <a:cxn ang="f912">
                  <a:pos x="f1682" y="f1683"/>
                </a:cxn>
                <a:cxn ang="f912">
                  <a:pos x="f1684" y="f1685"/>
                </a:cxn>
                <a:cxn ang="f912">
                  <a:pos x="f1686" y="f1687"/>
                </a:cxn>
                <a:cxn ang="f912">
                  <a:pos x="f1688" y="f1689"/>
                </a:cxn>
                <a:cxn ang="f912">
                  <a:pos x="f1690" y="f1691"/>
                </a:cxn>
                <a:cxn ang="f912">
                  <a:pos x="f1523" y="f1692"/>
                </a:cxn>
                <a:cxn ang="f912">
                  <a:pos x="f1523" y="f1693"/>
                </a:cxn>
                <a:cxn ang="f912">
                  <a:pos x="f1694" y="f1695"/>
                </a:cxn>
                <a:cxn ang="f912">
                  <a:pos x="f1696" y="f1697"/>
                </a:cxn>
                <a:cxn ang="f912">
                  <a:pos x="f1698" y="f1699"/>
                </a:cxn>
                <a:cxn ang="f912">
                  <a:pos x="f1700" y="f1699"/>
                </a:cxn>
                <a:cxn ang="f912">
                  <a:pos x="f1701" y="f1702"/>
                </a:cxn>
                <a:cxn ang="f912">
                  <a:pos x="f1703" y="f1704"/>
                </a:cxn>
                <a:cxn ang="f912">
                  <a:pos x="f1705" y="f1706"/>
                </a:cxn>
                <a:cxn ang="f912">
                  <a:pos x="f1707" y="f1708"/>
                </a:cxn>
                <a:cxn ang="f912">
                  <a:pos x="f1709" y="f1710"/>
                </a:cxn>
                <a:cxn ang="f912">
                  <a:pos x="f1711" y="f1712"/>
                </a:cxn>
                <a:cxn ang="f912">
                  <a:pos x="f1713" y="f1714"/>
                </a:cxn>
                <a:cxn ang="f912">
                  <a:pos x="f1715" y="f1716"/>
                </a:cxn>
                <a:cxn ang="f912">
                  <a:pos x="f1717" y="f1718"/>
                </a:cxn>
                <a:cxn ang="f912">
                  <a:pos x="f1719" y="f1720"/>
                </a:cxn>
                <a:cxn ang="f912">
                  <a:pos x="f1721" y="f1722"/>
                </a:cxn>
                <a:cxn ang="f912">
                  <a:pos x="f1723" y="f1724"/>
                </a:cxn>
                <a:cxn ang="f912">
                  <a:pos x="f1725" y="f1726"/>
                </a:cxn>
                <a:cxn ang="f912">
                  <a:pos x="f1727" y="f1728"/>
                </a:cxn>
                <a:cxn ang="f912">
                  <a:pos x="f1729" y="f1730"/>
                </a:cxn>
                <a:cxn ang="f912">
                  <a:pos x="f1731" y="f1732"/>
                </a:cxn>
                <a:cxn ang="f912">
                  <a:pos x="f1733" y="f1734"/>
                </a:cxn>
                <a:cxn ang="f912">
                  <a:pos x="f1735" y="f1736"/>
                </a:cxn>
                <a:cxn ang="f912">
                  <a:pos x="f1737" y="f1738"/>
                </a:cxn>
                <a:cxn ang="f912">
                  <a:pos x="f1739" y="f1740"/>
                </a:cxn>
                <a:cxn ang="f912">
                  <a:pos x="f1741" y="f1742"/>
                </a:cxn>
                <a:cxn ang="f912">
                  <a:pos x="f1743" y="f1744"/>
                </a:cxn>
                <a:cxn ang="f912">
                  <a:pos x="f1745" y="f1746"/>
                </a:cxn>
                <a:cxn ang="f912">
                  <a:pos x="f1747" y="f1748"/>
                </a:cxn>
                <a:cxn ang="f912">
                  <a:pos x="f1749" y="f1750"/>
                </a:cxn>
                <a:cxn ang="f912">
                  <a:pos x="f1751" y="f1752"/>
                </a:cxn>
                <a:cxn ang="f912">
                  <a:pos x="f1753" y="f1754"/>
                </a:cxn>
                <a:cxn ang="f912">
                  <a:pos x="f1755" y="f1756"/>
                </a:cxn>
                <a:cxn ang="f912">
                  <a:pos x="f1757" y="f1758"/>
                </a:cxn>
                <a:cxn ang="f912">
                  <a:pos x="f1759" y="f1760"/>
                </a:cxn>
                <a:cxn ang="f912">
                  <a:pos x="f1761" y="f1762"/>
                </a:cxn>
                <a:cxn ang="f912">
                  <a:pos x="f1763" y="f1764"/>
                </a:cxn>
                <a:cxn ang="f912">
                  <a:pos x="f1765" y="f1766"/>
                </a:cxn>
                <a:cxn ang="f912">
                  <a:pos x="f1767" y="f1768"/>
                </a:cxn>
                <a:cxn ang="f912">
                  <a:pos x="f1769" y="f1770"/>
                </a:cxn>
                <a:cxn ang="f912">
                  <a:pos x="f1771" y="f1772"/>
                </a:cxn>
                <a:cxn ang="f912">
                  <a:pos x="f1773" y="f1774"/>
                </a:cxn>
                <a:cxn ang="f912">
                  <a:pos x="f1775" y="f1776"/>
                </a:cxn>
                <a:cxn ang="f912">
                  <a:pos x="f1777" y="f1778"/>
                </a:cxn>
                <a:cxn ang="f912">
                  <a:pos x="f1779" y="f1780"/>
                </a:cxn>
                <a:cxn ang="f912">
                  <a:pos x="f1781" y="f1782"/>
                </a:cxn>
                <a:cxn ang="f912">
                  <a:pos x="f1783" y="f1784"/>
                </a:cxn>
              </a:cxnLst>
              <a:rect l="f1493" t="f1496" r="f1494" b="f1495"/>
              <a:pathLst>
                <a:path w="5890489" h="6578438">
                  <a:moveTo>
                    <a:pt x="f8" y="f5"/>
                  </a:moveTo>
                  <a:lnTo>
                    <a:pt x="f9" y="f10"/>
                  </a:lnTo>
                  <a:lnTo>
                    <a:pt x="f11" y="f12"/>
                  </a:lnTo>
                  <a:cubicBezTo>
                    <a:pt x="f13" y="f14"/>
                    <a:pt x="f15" y="f16"/>
                    <a:pt x="f17" y="f18"/>
                  </a:cubicBezTo>
                  <a:cubicBezTo>
                    <a:pt x="f19" y="f20"/>
                    <a:pt x="f21" y="f22"/>
                    <a:pt x="f23" y="f24"/>
                  </a:cubicBezTo>
                  <a:lnTo>
                    <a:pt x="f25" y="f26"/>
                  </a:lnTo>
                  <a:lnTo>
                    <a:pt x="f27" y="f28"/>
                  </a:ln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42"/>
                    <a:pt x="f43" y="f44"/>
                    <a:pt x="f45" y="f46"/>
                  </a:cubicBezTo>
                  <a:lnTo>
                    <a:pt x="f47" y="f48"/>
                  </a:ln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8"/>
                    <a:pt x="f59" y="f60"/>
                  </a:cubicBezTo>
                  <a:lnTo>
                    <a:pt x="f6" y="f61"/>
                  </a:lnTo>
                  <a:lnTo>
                    <a:pt x="f6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cubicBezTo>
                    <a:pt x="f73" y="f74"/>
                    <a:pt x="f75" y="f76"/>
                    <a:pt x="f77" y="f78"/>
                  </a:cubicBezTo>
                  <a:cubicBezTo>
                    <a:pt x="f79" y="f80"/>
                    <a:pt x="f81" y="f82"/>
                    <a:pt x="f83" y="f84"/>
                  </a:cubicBezTo>
                  <a:cubicBezTo>
                    <a:pt x="f85" y="f86"/>
                    <a:pt x="f87" y="f88"/>
                    <a:pt x="f89" y="f90"/>
                  </a:cubicBezTo>
                  <a:lnTo>
                    <a:pt x="f91" y="f92"/>
                  </a:lnTo>
                  <a:cubicBezTo>
                    <a:pt x="f93" y="f94"/>
                    <a:pt x="f95" y="f96"/>
                    <a:pt x="f97" y="f98"/>
                  </a:cubicBezTo>
                  <a:lnTo>
                    <a:pt x="f99" y="f100"/>
                  </a:lnTo>
                  <a:lnTo>
                    <a:pt x="f101" y="f102"/>
                  </a:lnTo>
                  <a:cubicBezTo>
                    <a:pt x="f103" y="f104"/>
                    <a:pt x="f105" y="f106"/>
                    <a:pt x="f107" y="f108"/>
                  </a:cubicBezTo>
                  <a:cubicBezTo>
                    <a:pt x="f109" y="f110"/>
                    <a:pt x="f111" y="f112"/>
                    <a:pt x="f113" y="f114"/>
                  </a:cubicBezTo>
                  <a:lnTo>
                    <a:pt x="f115" y="f116"/>
                  </a:lnTo>
                  <a:lnTo>
                    <a:pt x="f117" y="f118"/>
                  </a:lnTo>
                  <a:cubicBezTo>
                    <a:pt x="f119" y="f120"/>
                    <a:pt x="f121" y="f54"/>
                    <a:pt x="f122" y="f123"/>
                  </a:cubicBezTo>
                  <a:lnTo>
                    <a:pt x="f124" y="f125"/>
                  </a:lnTo>
                  <a:cubicBezTo>
                    <a:pt x="f126" y="f127"/>
                    <a:pt x="f128" y="f129"/>
                    <a:pt x="f130" y="f131"/>
                  </a:cubicBezTo>
                  <a:lnTo>
                    <a:pt x="f132" y="f133"/>
                  </a:lnTo>
                  <a:lnTo>
                    <a:pt x="f134" y="f135"/>
                  </a:lnTo>
                  <a:lnTo>
                    <a:pt x="f136" y="f137"/>
                  </a:lnTo>
                  <a:cubicBezTo>
                    <a:pt x="f138" y="f139"/>
                    <a:pt x="f140" y="f141"/>
                    <a:pt x="f142" y="f143"/>
                  </a:cubicBezTo>
                  <a:cubicBezTo>
                    <a:pt x="f144" y="f145"/>
                    <a:pt x="f146" y="f147"/>
                    <a:pt x="f148" y="f149"/>
                  </a:cubicBezTo>
                  <a:cubicBezTo>
                    <a:pt x="f150" y="f151"/>
                    <a:pt x="f152" y="f153"/>
                    <a:pt x="f154" y="f155"/>
                  </a:cubicBezTo>
                  <a:cubicBezTo>
                    <a:pt x="f156" y="f157"/>
                    <a:pt x="f158" y="f159"/>
                    <a:pt x="f160" y="f161"/>
                  </a:cubicBezTo>
                  <a:cubicBezTo>
                    <a:pt x="f162" y="f163"/>
                    <a:pt x="f164" y="f165"/>
                    <a:pt x="f166" y="f167"/>
                  </a:cubicBezTo>
                  <a:lnTo>
                    <a:pt x="f168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175"/>
                  </a:lnTo>
                  <a:lnTo>
                    <a:pt x="f176" y="f177"/>
                  </a:lnTo>
                  <a:cubicBezTo>
                    <a:pt x="f178" y="f179"/>
                    <a:pt x="f180" y="f181"/>
                    <a:pt x="f182" y="f183"/>
                  </a:cubicBezTo>
                  <a:lnTo>
                    <a:pt x="f184" y="f185"/>
                  </a:lnTo>
                  <a:cubicBezTo>
                    <a:pt x="f186" y="f187"/>
                    <a:pt x="f188" y="f189"/>
                    <a:pt x="f190" y="f191"/>
                  </a:cubicBezTo>
                  <a:lnTo>
                    <a:pt x="f192" y="f193"/>
                  </a:lnTo>
                  <a:cubicBezTo>
                    <a:pt x="f194" y="f195"/>
                    <a:pt x="f196" y="f197"/>
                    <a:pt x="f198" y="f199"/>
                  </a:cubicBezTo>
                  <a:cubicBezTo>
                    <a:pt x="f200" y="f201"/>
                    <a:pt x="f202" y="f203"/>
                    <a:pt x="f204" y="f205"/>
                  </a:cubicBezTo>
                  <a:cubicBezTo>
                    <a:pt x="f206" y="f207"/>
                    <a:pt x="f208" y="f209"/>
                    <a:pt x="f210" y="f211"/>
                  </a:cubicBezTo>
                  <a:lnTo>
                    <a:pt x="f212" y="f213"/>
                  </a:lnTo>
                  <a:lnTo>
                    <a:pt x="f214" y="f215"/>
                  </a:lnTo>
                  <a:cubicBezTo>
                    <a:pt x="f216" y="f217"/>
                    <a:pt x="f218" y="f219"/>
                    <a:pt x="f220" y="f221"/>
                  </a:cubicBezTo>
                  <a:cubicBezTo>
                    <a:pt x="f222" y="f223"/>
                    <a:pt x="f224" y="f225"/>
                    <a:pt x="f226" y="f227"/>
                  </a:cubicBezTo>
                  <a:cubicBezTo>
                    <a:pt x="f228" y="f229"/>
                    <a:pt x="f230" y="f231"/>
                    <a:pt x="f232" y="f233"/>
                  </a:cubicBezTo>
                  <a:cubicBezTo>
                    <a:pt x="f234" y="f235"/>
                    <a:pt x="f236" y="f237"/>
                    <a:pt x="f238" y="f239"/>
                  </a:cubicBezTo>
                  <a:cubicBezTo>
                    <a:pt x="f240" y="f241"/>
                    <a:pt x="f242" y="f243"/>
                    <a:pt x="f244" y="f245"/>
                  </a:cubicBezTo>
                  <a:cubicBezTo>
                    <a:pt x="f246" y="f247"/>
                    <a:pt x="f248" y="f249"/>
                    <a:pt x="f250" y="f251"/>
                  </a:cubicBezTo>
                  <a:cubicBezTo>
                    <a:pt x="f252" y="f253"/>
                    <a:pt x="f254" y="f255"/>
                    <a:pt x="f256" y="f257"/>
                  </a:cubicBezTo>
                  <a:cubicBezTo>
                    <a:pt x="f258" y="f259"/>
                    <a:pt x="f260" y="f261"/>
                    <a:pt x="f262" y="f263"/>
                  </a:cubicBezTo>
                  <a:cubicBezTo>
                    <a:pt x="f264" y="f265"/>
                    <a:pt x="f266" y="f267"/>
                    <a:pt x="f268" y="f269"/>
                  </a:cubicBezTo>
                  <a:cubicBezTo>
                    <a:pt x="f270" y="f271"/>
                    <a:pt x="f272" y="f273"/>
                    <a:pt x="f274" y="f275"/>
                  </a:cubicBezTo>
                  <a:cubicBezTo>
                    <a:pt x="f276" y="f277"/>
                    <a:pt x="f278" y="f279"/>
                    <a:pt x="f280" y="f281"/>
                  </a:cubicBezTo>
                  <a:cubicBezTo>
                    <a:pt x="f282" y="f283"/>
                    <a:pt x="f284" y="f285"/>
                    <a:pt x="f286" y="f287"/>
                  </a:cubicBezTo>
                  <a:cubicBezTo>
                    <a:pt x="f288" y="f289"/>
                    <a:pt x="f290" y="f291"/>
                    <a:pt x="f292" y="f293"/>
                  </a:cubicBezTo>
                  <a:cubicBezTo>
                    <a:pt x="f294" y="f295"/>
                    <a:pt x="f296" y="f297"/>
                    <a:pt x="f298" y="f299"/>
                  </a:cubicBezTo>
                  <a:lnTo>
                    <a:pt x="f300" y="f301"/>
                  </a:lnTo>
                  <a:lnTo>
                    <a:pt x="f302" y="f303"/>
                  </a:lnTo>
                  <a:cubicBezTo>
                    <a:pt x="f304" y="f305"/>
                    <a:pt x="f306" y="f307"/>
                    <a:pt x="f308" y="f309"/>
                  </a:cubicBezTo>
                  <a:lnTo>
                    <a:pt x="f310" y="f311"/>
                  </a:lnTo>
                  <a:cubicBezTo>
                    <a:pt x="f312" y="f313"/>
                    <a:pt x="f314" y="f315"/>
                    <a:pt x="f316" y="f317"/>
                  </a:cubicBezTo>
                  <a:cubicBezTo>
                    <a:pt x="f318" y="f319"/>
                    <a:pt x="f320" y="f321"/>
                    <a:pt x="f322" y="f323"/>
                  </a:cubicBezTo>
                  <a:cubicBezTo>
                    <a:pt x="f324" y="f325"/>
                    <a:pt x="f326" y="f327"/>
                    <a:pt x="f328" y="f329"/>
                  </a:cubicBezTo>
                  <a:lnTo>
                    <a:pt x="f330" y="f331"/>
                  </a:lnTo>
                  <a:lnTo>
                    <a:pt x="f332" y="f333"/>
                  </a:lnTo>
                  <a:cubicBezTo>
                    <a:pt x="f334" y="f335"/>
                    <a:pt x="f336" y="f337"/>
                    <a:pt x="f338" y="f339"/>
                  </a:cubicBezTo>
                  <a:lnTo>
                    <a:pt x="f340" y="f341"/>
                  </a:lnTo>
                  <a:cubicBezTo>
                    <a:pt x="f342" y="f343"/>
                    <a:pt x="f344" y="f345"/>
                    <a:pt x="f346" y="f347"/>
                  </a:cubicBezTo>
                  <a:cubicBezTo>
                    <a:pt x="f348" y="f349"/>
                    <a:pt x="f350" y="f351"/>
                    <a:pt x="f352" y="f353"/>
                  </a:cubicBezTo>
                  <a:lnTo>
                    <a:pt x="f354" y="f355"/>
                  </a:lnTo>
                  <a:lnTo>
                    <a:pt x="f356" y="f357"/>
                  </a:lnTo>
                  <a:cubicBezTo>
                    <a:pt x="f358" y="f359"/>
                    <a:pt x="f360" y="f361"/>
                    <a:pt x="f362" y="f363"/>
                  </a:cubicBezTo>
                  <a:lnTo>
                    <a:pt x="f364" y="f365"/>
                  </a:lnTo>
                  <a:cubicBezTo>
                    <a:pt x="f366" y="f367"/>
                    <a:pt x="f368" y="f369"/>
                    <a:pt x="f370" y="f371"/>
                  </a:cubicBezTo>
                  <a:cubicBezTo>
                    <a:pt x="f372" y="f373"/>
                    <a:pt x="f374" y="f375"/>
                    <a:pt x="f376" y="f377"/>
                  </a:cubicBezTo>
                  <a:cubicBezTo>
                    <a:pt x="f378" y="f379"/>
                    <a:pt x="f380" y="f381"/>
                    <a:pt x="f382" y="f383"/>
                  </a:cubicBezTo>
                  <a:lnTo>
                    <a:pt x="f384" y="f385"/>
                  </a:lnTo>
                  <a:lnTo>
                    <a:pt x="f386" y="f387"/>
                  </a:lnTo>
                  <a:lnTo>
                    <a:pt x="f388" y="f389"/>
                  </a:lnTo>
                  <a:cubicBezTo>
                    <a:pt x="f390" y="f391"/>
                    <a:pt x="f392" y="f393"/>
                    <a:pt x="f394" y="f395"/>
                  </a:cubicBezTo>
                  <a:cubicBezTo>
                    <a:pt x="f396" y="f397"/>
                    <a:pt x="f398" y="f399"/>
                    <a:pt x="f400" y="f401"/>
                  </a:cubicBezTo>
                  <a:cubicBezTo>
                    <a:pt x="f402" y="f403"/>
                    <a:pt x="f404" y="f405"/>
                    <a:pt x="f406" y="f407"/>
                  </a:cubicBezTo>
                  <a:lnTo>
                    <a:pt x="f408" y="f409"/>
                  </a:lnTo>
                  <a:cubicBezTo>
                    <a:pt x="f410" y="f411"/>
                    <a:pt x="f412" y="f413"/>
                    <a:pt x="f414" y="f415"/>
                  </a:cubicBezTo>
                  <a:lnTo>
                    <a:pt x="f6" y="f416"/>
                  </a:lnTo>
                  <a:lnTo>
                    <a:pt x="f6" y="f417"/>
                  </a:lnTo>
                  <a:lnTo>
                    <a:pt x="f418" y="f419"/>
                  </a:lnTo>
                  <a:cubicBezTo>
                    <a:pt x="f420" y="f421"/>
                    <a:pt x="f422" y="f423"/>
                    <a:pt x="f424" y="f425"/>
                  </a:cubicBezTo>
                  <a:lnTo>
                    <a:pt x="f426" y="f7"/>
                  </a:lnTo>
                  <a:lnTo>
                    <a:pt x="f427" y="f7"/>
                  </a:lnTo>
                  <a:lnTo>
                    <a:pt x="f428" y="f429"/>
                  </a:lnTo>
                  <a:cubicBezTo>
                    <a:pt x="f430" y="f431"/>
                    <a:pt x="f432" y="f433"/>
                    <a:pt x="f434" y="f435"/>
                  </a:cubicBezTo>
                  <a:cubicBezTo>
                    <a:pt x="f436" y="f437"/>
                    <a:pt x="f438" y="f439"/>
                    <a:pt x="f440" y="f441"/>
                  </a:cubicBezTo>
                  <a:lnTo>
                    <a:pt x="f442" y="f443"/>
                  </a:lnTo>
                  <a:lnTo>
                    <a:pt x="f444" y="f445"/>
                  </a:lnTo>
                  <a:cubicBezTo>
                    <a:pt x="f446" y="f447"/>
                    <a:pt x="f448" y="f449"/>
                    <a:pt x="f450" y="f451"/>
                  </a:cubicBezTo>
                  <a:cubicBezTo>
                    <a:pt x="f452" y="f453"/>
                    <a:pt x="f454" y="f455"/>
                    <a:pt x="f456" y="f457"/>
                  </a:cubicBezTo>
                  <a:cubicBezTo>
                    <a:pt x="f458" y="f459"/>
                    <a:pt x="f460" y="f461"/>
                    <a:pt x="f462" y="f463"/>
                  </a:cubicBezTo>
                  <a:cubicBezTo>
                    <a:pt x="f464" y="f465"/>
                    <a:pt x="f466" y="f467"/>
                    <a:pt x="f468" y="f469"/>
                  </a:cubicBezTo>
                  <a:cubicBezTo>
                    <a:pt x="f470" y="f471"/>
                    <a:pt x="f472" y="f473"/>
                    <a:pt x="f474" y="f475"/>
                  </a:cubicBezTo>
                  <a:cubicBezTo>
                    <a:pt x="f476" y="f477"/>
                    <a:pt x="f478" y="f479"/>
                    <a:pt x="f480" y="f481"/>
                  </a:cubicBezTo>
                  <a:cubicBezTo>
                    <a:pt x="f482" y="f483"/>
                    <a:pt x="f484" y="f485"/>
                    <a:pt x="f486" y="f487"/>
                  </a:cubicBezTo>
                  <a:cubicBezTo>
                    <a:pt x="f488" y="f489"/>
                    <a:pt x="f490" y="f491"/>
                    <a:pt x="f492" y="f493"/>
                  </a:cubicBezTo>
                  <a:cubicBezTo>
                    <a:pt x="f494" y="f495"/>
                    <a:pt x="f496" y="f497"/>
                    <a:pt x="f498" y="f499"/>
                  </a:cubicBezTo>
                  <a:cubicBezTo>
                    <a:pt x="f500" y="f501"/>
                    <a:pt x="f502" y="f503"/>
                    <a:pt x="f504" y="f505"/>
                  </a:cubicBezTo>
                  <a:cubicBezTo>
                    <a:pt x="f506" y="f507"/>
                    <a:pt x="f508" y="f509"/>
                    <a:pt x="f510" y="f511"/>
                  </a:cubicBezTo>
                  <a:lnTo>
                    <a:pt x="f512" y="f513"/>
                  </a:lnTo>
                  <a:lnTo>
                    <a:pt x="f514" y="f515"/>
                  </a:lnTo>
                  <a:lnTo>
                    <a:pt x="f516" y="f517"/>
                  </a:lnTo>
                  <a:lnTo>
                    <a:pt x="f518" y="f519"/>
                  </a:lnTo>
                  <a:lnTo>
                    <a:pt x="f520" y="f521"/>
                  </a:lnTo>
                  <a:cubicBezTo>
                    <a:pt x="f522" y="f523"/>
                    <a:pt x="f524" y="f525"/>
                    <a:pt x="f526" y="f527"/>
                  </a:cubicBezTo>
                  <a:cubicBezTo>
                    <a:pt x="f528" y="f529"/>
                    <a:pt x="f530" y="f531"/>
                    <a:pt x="f532" y="f533"/>
                  </a:cubicBezTo>
                  <a:lnTo>
                    <a:pt x="f534" y="f535"/>
                  </a:lnTo>
                  <a:cubicBezTo>
                    <a:pt x="f536" y="f537"/>
                    <a:pt x="f538" y="f539"/>
                    <a:pt x="f540" y="f541"/>
                  </a:cubicBezTo>
                  <a:cubicBezTo>
                    <a:pt x="f542" y="f543"/>
                    <a:pt x="f544" y="f545"/>
                    <a:pt x="f546" y="f547"/>
                  </a:cubicBezTo>
                  <a:cubicBezTo>
                    <a:pt x="f548" y="f549"/>
                    <a:pt x="f550" y="f551"/>
                    <a:pt x="f552" y="f553"/>
                  </a:cubicBezTo>
                  <a:cubicBezTo>
                    <a:pt x="f554" y="f555"/>
                    <a:pt x="f556" y="f557"/>
                    <a:pt x="f558" y="f559"/>
                  </a:cubicBezTo>
                  <a:lnTo>
                    <a:pt x="f560" y="f561"/>
                  </a:lnTo>
                  <a:cubicBezTo>
                    <a:pt x="f562" y="f563"/>
                    <a:pt x="f564" y="f565"/>
                    <a:pt x="f566" y="f567"/>
                  </a:cubicBezTo>
                  <a:lnTo>
                    <a:pt x="f568" y="f569"/>
                  </a:lnTo>
                  <a:cubicBezTo>
                    <a:pt x="f570" y="f571"/>
                    <a:pt x="f572" y="f573"/>
                    <a:pt x="f574" y="f575"/>
                  </a:cubicBezTo>
                  <a:lnTo>
                    <a:pt x="f576" y="f577"/>
                  </a:lnTo>
                  <a:lnTo>
                    <a:pt x="f578" y="f579"/>
                  </a:lnTo>
                  <a:lnTo>
                    <a:pt x="f580" y="f581"/>
                  </a:lnTo>
                  <a:lnTo>
                    <a:pt x="f582" y="f583"/>
                  </a:lnTo>
                  <a:lnTo>
                    <a:pt x="f584" y="f585"/>
                  </a:lnTo>
                  <a:cubicBezTo>
                    <a:pt x="f586" y="f587"/>
                    <a:pt x="f588" y="f589"/>
                    <a:pt x="f590" y="f591"/>
                  </a:cubicBezTo>
                  <a:cubicBezTo>
                    <a:pt x="f592" y="f593"/>
                    <a:pt x="f594" y="f595"/>
                    <a:pt x="f596" y="f597"/>
                  </a:cubicBezTo>
                  <a:cubicBezTo>
                    <a:pt x="f598" y="f599"/>
                    <a:pt x="f600" y="f601"/>
                    <a:pt x="f602" y="f603"/>
                  </a:cubicBezTo>
                  <a:cubicBezTo>
                    <a:pt x="f604" y="f605"/>
                    <a:pt x="f606" y="f607"/>
                    <a:pt x="f608" y="f609"/>
                  </a:cubicBezTo>
                  <a:lnTo>
                    <a:pt x="f610" y="f61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000"/>
                  </a:srgbClr>
                </a:gs>
                <a:gs pos="100000">
                  <a:srgbClr val="4EA72E">
                    <a:alpha val="5000"/>
                  </a:srgbClr>
                </a:gs>
              </a:gsLst>
              <a:lin ang="120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FC03BE1F-8A09-623E-EA85-DBAE003F693B}"/>
                </a:ext>
              </a:extLst>
            </p:cNvPr>
            <p:cNvSpPr/>
            <p:nvPr/>
          </p:nvSpPr>
          <p:spPr>
            <a:xfrm>
              <a:off x="6101023" y="52998"/>
              <a:ext cx="6093360" cy="680500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890491"/>
                <a:gd name="f7" fmla="val 6578439"/>
                <a:gd name="f8" fmla="val 3517682"/>
                <a:gd name="f9" fmla="val 4402017"/>
                <a:gd name="f10" fmla="val 5213742"/>
                <a:gd name="f11" fmla="val 315483"/>
                <a:gd name="f12" fmla="val 5849513"/>
                <a:gd name="f13" fmla="val 841730"/>
                <a:gd name="f14" fmla="val 879061"/>
                <a:gd name="f15" fmla="val 2034114"/>
                <a:gd name="f16" fmla="val 5757065"/>
                <a:gd name="f17" fmla="val 1854938"/>
                <a:gd name="f18" fmla="val 5696443"/>
                <a:gd name="f19" fmla="val 1781264"/>
                <a:gd name="f20" fmla="val 5632076"/>
                <a:gd name="f21" fmla="val 1710299"/>
                <a:gd name="f22" fmla="val 5564060"/>
                <a:gd name="f23" fmla="val 1642182"/>
                <a:gd name="f24" fmla="val 5015393"/>
                <a:gd name="f25" fmla="val 1092636"/>
                <a:gd name="f26" fmla="val 4288592"/>
                <a:gd name="f27" fmla="val 790012"/>
                <a:gd name="f28" fmla="val 3517551"/>
                <a:gd name="f29" fmla="val 2701750"/>
                <a:gd name="f30" fmla="val 2131676"/>
                <a:gd name="f31" fmla="val 1015335"/>
                <a:gd name="f32" fmla="val 1611552"/>
                <a:gd name="f33" fmla="val 1543282"/>
                <a:gd name="f34" fmla="val 1435754"/>
                <a:gd name="f35" fmla="val 1721722"/>
                <a:gd name="f36" fmla="val 1375945"/>
                <a:gd name="f37" fmla="val 1822729"/>
                <a:gd name="f38" fmla="val 1340656"/>
                <a:gd name="f39" fmla="val 1897925"/>
                <a:gd name="f40" fmla="val 1289148"/>
                <a:gd name="f41" fmla="val 2007623"/>
                <a:gd name="f42" fmla="val 1252432"/>
                <a:gd name="f43" fmla="val 2155907"/>
                <a:gd name="f44" fmla="val 1201705"/>
                <a:gd name="f45" fmla="val 2361213"/>
                <a:gd name="f46" fmla="val 1133721"/>
                <a:gd name="f47" fmla="val 2635919"/>
                <a:gd name="f48" fmla="val 1040568"/>
                <a:gd name="f49" fmla="val 3012290"/>
                <a:gd name="f50" fmla="val 852705"/>
                <a:gd name="f51" fmla="val 3529176"/>
                <a:gd name="f52" fmla="val 749952"/>
                <a:gd name="f53" fmla="val 3811784"/>
                <a:gd name="f54" fmla="val 753584"/>
                <a:gd name="f55" fmla="val 4108747"/>
                <a:gd name="f56" fmla="val 863863"/>
                <a:gd name="f57" fmla="val 4437051"/>
                <a:gd name="f58" fmla="val 964800"/>
                <a:gd name="f59" fmla="val 4737438"/>
                <a:gd name="f60" fmla="val 1154869"/>
                <a:gd name="f61" fmla="val 5055603"/>
                <a:gd name="f62" fmla="val 1413569"/>
                <a:gd name="f63" fmla="val 5357174"/>
                <a:gd name="f64" fmla="val 1718326"/>
                <a:gd name="f65" fmla="val 5712343"/>
                <a:gd name="f66" fmla="val 2021008"/>
                <a:gd name="f67" fmla="val 5969404"/>
                <a:gd name="f68" fmla="val 2339129"/>
                <a:gd name="f69" fmla="val 6143367"/>
                <a:gd name="f70" fmla="val 2679565"/>
                <a:gd name="f71" fmla="val 6329577"/>
                <a:gd name="f72" fmla="val 3039591"/>
                <a:gd name="f73" fmla="val 6420049"/>
                <a:gd name="f74" fmla="val 3439449"/>
                <a:gd name="f75" fmla="val 4142246"/>
                <a:gd name="f76" fmla="val 4633828"/>
                <a:gd name="f77" fmla="val 5976251"/>
                <a:gd name="f78" fmla="val 5251388"/>
                <a:gd name="f79" fmla="val 5349009"/>
                <a:gd name="f80" fmla="val 5389949"/>
                <a:gd name="f81" fmla="val 5208364"/>
                <a:gd name="f82" fmla="val 5526047"/>
                <a:gd name="f83" fmla="val 5081677"/>
                <a:gd name="f84" fmla="val 5657731"/>
                <a:gd name="f85" fmla="val 4959205"/>
                <a:gd name="f86" fmla="val 5719520"/>
                <a:gd name="f87" fmla="val 4901722"/>
                <a:gd name="f88" fmla="val 5779200"/>
                <a:gd name="f89" fmla="val 4846206"/>
                <a:gd name="f90" fmla="val 5836127"/>
                <a:gd name="f91" fmla="val 4792052"/>
                <a:gd name="f92" fmla="val 4738662"/>
                <a:gd name="f93" fmla="val 5821964"/>
                <a:gd name="f94" fmla="val 5802001"/>
                <a:gd name="f95" fmla="val 5907904"/>
                <a:gd name="f96" fmla="val 5634962"/>
                <a:gd name="f97" fmla="val 6077456"/>
                <a:gd name="f98" fmla="val 5467509"/>
                <a:gd name="f99" fmla="val 6243625"/>
                <a:gd name="f100" fmla="val 5294358"/>
                <a:gd name="f101" fmla="val 6397505"/>
                <a:gd name="f102" fmla="val 5077178"/>
                <a:gd name="f103" fmla="val 1567290"/>
                <a:gd name="f104" fmla="val 1508588"/>
                <a:gd name="f105" fmla="val 6535186"/>
                <a:gd name="f106" fmla="val 1263991"/>
                <a:gd name="f107" fmla="val 6345442"/>
                <a:gd name="f108" fmla="val 1038054"/>
                <a:gd name="f109" fmla="val 6122666"/>
                <a:gd name="f110" fmla="val 826498"/>
                <a:gd name="f111" fmla="val 5876034"/>
                <a:gd name="f112" fmla="val 261613"/>
                <a:gd name="f113" fmla="val 5217713"/>
                <a:gd name="f114" fmla="val -239182"/>
                <a:gd name="f115" fmla="val 4250314"/>
                <a:gd name="f116" fmla="val 122403"/>
                <a:gd name="f117" fmla="val 3255655"/>
                <a:gd name="f118" fmla="val 607497"/>
                <a:gd name="f119" fmla="val 1921629"/>
                <a:gd name="f120" fmla="val 393040"/>
                <a:gd name="f121" fmla="val 1662857"/>
                <a:gd name="f122" fmla="val 1061197"/>
                <a:gd name="f123" fmla="val 984650"/>
                <a:gd name="f124" fmla="val 1729484"/>
                <a:gd name="f125" fmla="val 306444"/>
                <a:gd name="f126" fmla="val 2498060"/>
                <a:gd name="f127" fmla="+- 0 0 -90"/>
                <a:gd name="f128" fmla="*/ f3 1 5890491"/>
                <a:gd name="f129" fmla="*/ f4 1 6578439"/>
                <a:gd name="f130" fmla="val f5"/>
                <a:gd name="f131" fmla="val f6"/>
                <a:gd name="f132" fmla="val f7"/>
                <a:gd name="f133" fmla="*/ f127 f0 1"/>
                <a:gd name="f134" fmla="+- f132 0 f130"/>
                <a:gd name="f135" fmla="+- f131 0 f130"/>
                <a:gd name="f136" fmla="*/ f133 1 f2"/>
                <a:gd name="f137" fmla="*/ f135 1 5890491"/>
                <a:gd name="f138" fmla="*/ f134 1 6578439"/>
                <a:gd name="f139" fmla="*/ 3517682 f135 1"/>
                <a:gd name="f140" fmla="*/ 0 f134 1"/>
                <a:gd name="f141" fmla="*/ 5849513 f135 1"/>
                <a:gd name="f142" fmla="*/ 841730 f134 1"/>
                <a:gd name="f143" fmla="*/ 5890491 f135 1"/>
                <a:gd name="f144" fmla="*/ 879061 f134 1"/>
                <a:gd name="f145" fmla="*/ 2034114 f134 1"/>
                <a:gd name="f146" fmla="*/ 5757065 f135 1"/>
                <a:gd name="f147" fmla="*/ 1854938 f134 1"/>
                <a:gd name="f148" fmla="*/ 5564060 f135 1"/>
                <a:gd name="f149" fmla="*/ 1642182 f134 1"/>
                <a:gd name="f150" fmla="*/ 3517551 f135 1"/>
                <a:gd name="f151" fmla="*/ 790012 f134 1"/>
                <a:gd name="f152" fmla="*/ 1611552 f135 1"/>
                <a:gd name="f153" fmla="*/ 1543282 f134 1"/>
                <a:gd name="f154" fmla="*/ 1340656 f135 1"/>
                <a:gd name="f155" fmla="*/ 1897925 f134 1"/>
                <a:gd name="f156" fmla="*/ 1201705 f135 1"/>
                <a:gd name="f157" fmla="*/ 2361213 f134 1"/>
                <a:gd name="f158" fmla="*/ 852705 f135 1"/>
                <a:gd name="f159" fmla="*/ 3529176 f134 1"/>
                <a:gd name="f160" fmla="*/ 863863 f135 1"/>
                <a:gd name="f161" fmla="*/ 4437051 f134 1"/>
                <a:gd name="f162" fmla="*/ 1413569 f135 1"/>
                <a:gd name="f163" fmla="*/ 5357174 f134 1"/>
                <a:gd name="f164" fmla="*/ 2339129 f135 1"/>
                <a:gd name="f165" fmla="*/ 6143367 f134 1"/>
                <a:gd name="f166" fmla="*/ 3439449 f135 1"/>
                <a:gd name="f167" fmla="*/ 6420049 f134 1"/>
                <a:gd name="f168" fmla="*/ 5251388 f135 1"/>
                <a:gd name="f169" fmla="*/ 5349009 f134 1"/>
                <a:gd name="f170" fmla="*/ 5657731 f135 1"/>
                <a:gd name="f171" fmla="*/ 4959205 f134 1"/>
                <a:gd name="f172" fmla="*/ 5836127 f135 1"/>
                <a:gd name="f173" fmla="*/ 4792052 f134 1"/>
                <a:gd name="f174" fmla="*/ 4738662 f134 1"/>
                <a:gd name="f175" fmla="*/ 5821964 f134 1"/>
                <a:gd name="f176" fmla="*/ 5802001 f135 1"/>
                <a:gd name="f177" fmla="*/ 5907904 f134 1"/>
                <a:gd name="f178" fmla="*/ 5294358 f135 1"/>
                <a:gd name="f179" fmla="*/ 6397505 f134 1"/>
                <a:gd name="f180" fmla="*/ 5077178 f135 1"/>
                <a:gd name="f181" fmla="*/ 6578439 f134 1"/>
                <a:gd name="f182" fmla="*/ 1567290 f135 1"/>
                <a:gd name="f183" fmla="*/ 1508588 f135 1"/>
                <a:gd name="f184" fmla="*/ 6535186 f134 1"/>
                <a:gd name="f185" fmla="*/ 826498 f135 1"/>
                <a:gd name="f186" fmla="*/ 5876034 f134 1"/>
                <a:gd name="f187" fmla="*/ 122403 f135 1"/>
                <a:gd name="f188" fmla="*/ 3255655 f134 1"/>
                <a:gd name="f189" fmla="*/ 1061197 f135 1"/>
                <a:gd name="f190" fmla="*/ 984650 f134 1"/>
                <a:gd name="f191" fmla="+- f136 0 f1"/>
                <a:gd name="f192" fmla="*/ f139 1 5890491"/>
                <a:gd name="f193" fmla="*/ f140 1 6578439"/>
                <a:gd name="f194" fmla="*/ f141 1 5890491"/>
                <a:gd name="f195" fmla="*/ f142 1 6578439"/>
                <a:gd name="f196" fmla="*/ f143 1 5890491"/>
                <a:gd name="f197" fmla="*/ f144 1 6578439"/>
                <a:gd name="f198" fmla="*/ f145 1 6578439"/>
                <a:gd name="f199" fmla="*/ f146 1 5890491"/>
                <a:gd name="f200" fmla="*/ f147 1 6578439"/>
                <a:gd name="f201" fmla="*/ f148 1 5890491"/>
                <a:gd name="f202" fmla="*/ f149 1 6578439"/>
                <a:gd name="f203" fmla="*/ f150 1 5890491"/>
                <a:gd name="f204" fmla="*/ f151 1 6578439"/>
                <a:gd name="f205" fmla="*/ f152 1 5890491"/>
                <a:gd name="f206" fmla="*/ f153 1 6578439"/>
                <a:gd name="f207" fmla="*/ f154 1 5890491"/>
                <a:gd name="f208" fmla="*/ f155 1 6578439"/>
                <a:gd name="f209" fmla="*/ f156 1 5890491"/>
                <a:gd name="f210" fmla="*/ f157 1 6578439"/>
                <a:gd name="f211" fmla="*/ f158 1 5890491"/>
                <a:gd name="f212" fmla="*/ f159 1 6578439"/>
                <a:gd name="f213" fmla="*/ f160 1 5890491"/>
                <a:gd name="f214" fmla="*/ f161 1 6578439"/>
                <a:gd name="f215" fmla="*/ f162 1 5890491"/>
                <a:gd name="f216" fmla="*/ f163 1 6578439"/>
                <a:gd name="f217" fmla="*/ f164 1 5890491"/>
                <a:gd name="f218" fmla="*/ f165 1 6578439"/>
                <a:gd name="f219" fmla="*/ f166 1 5890491"/>
                <a:gd name="f220" fmla="*/ f167 1 6578439"/>
                <a:gd name="f221" fmla="*/ f168 1 5890491"/>
                <a:gd name="f222" fmla="*/ f169 1 6578439"/>
                <a:gd name="f223" fmla="*/ f170 1 5890491"/>
                <a:gd name="f224" fmla="*/ f171 1 6578439"/>
                <a:gd name="f225" fmla="*/ f172 1 5890491"/>
                <a:gd name="f226" fmla="*/ f173 1 6578439"/>
                <a:gd name="f227" fmla="*/ f174 1 6578439"/>
                <a:gd name="f228" fmla="*/ f175 1 6578439"/>
                <a:gd name="f229" fmla="*/ f176 1 5890491"/>
                <a:gd name="f230" fmla="*/ f177 1 6578439"/>
                <a:gd name="f231" fmla="*/ f178 1 5890491"/>
                <a:gd name="f232" fmla="*/ f179 1 6578439"/>
                <a:gd name="f233" fmla="*/ f180 1 5890491"/>
                <a:gd name="f234" fmla="*/ f181 1 6578439"/>
                <a:gd name="f235" fmla="*/ f182 1 5890491"/>
                <a:gd name="f236" fmla="*/ f183 1 5890491"/>
                <a:gd name="f237" fmla="*/ f184 1 6578439"/>
                <a:gd name="f238" fmla="*/ f185 1 5890491"/>
                <a:gd name="f239" fmla="*/ f186 1 6578439"/>
                <a:gd name="f240" fmla="*/ f187 1 5890491"/>
                <a:gd name="f241" fmla="*/ f188 1 6578439"/>
                <a:gd name="f242" fmla="*/ f189 1 5890491"/>
                <a:gd name="f243" fmla="*/ f190 1 6578439"/>
                <a:gd name="f244" fmla="*/ f130 1 f137"/>
                <a:gd name="f245" fmla="*/ f131 1 f137"/>
                <a:gd name="f246" fmla="*/ f130 1 f138"/>
                <a:gd name="f247" fmla="*/ f132 1 f138"/>
                <a:gd name="f248" fmla="*/ f192 1 f137"/>
                <a:gd name="f249" fmla="*/ f193 1 f138"/>
                <a:gd name="f250" fmla="*/ f194 1 f137"/>
                <a:gd name="f251" fmla="*/ f195 1 f138"/>
                <a:gd name="f252" fmla="*/ f196 1 f137"/>
                <a:gd name="f253" fmla="*/ f197 1 f138"/>
                <a:gd name="f254" fmla="*/ f198 1 f138"/>
                <a:gd name="f255" fmla="*/ f199 1 f137"/>
                <a:gd name="f256" fmla="*/ f200 1 f138"/>
                <a:gd name="f257" fmla="*/ f201 1 f137"/>
                <a:gd name="f258" fmla="*/ f202 1 f138"/>
                <a:gd name="f259" fmla="*/ f203 1 f137"/>
                <a:gd name="f260" fmla="*/ f204 1 f138"/>
                <a:gd name="f261" fmla="*/ f205 1 f137"/>
                <a:gd name="f262" fmla="*/ f206 1 f138"/>
                <a:gd name="f263" fmla="*/ f207 1 f137"/>
                <a:gd name="f264" fmla="*/ f208 1 f138"/>
                <a:gd name="f265" fmla="*/ f209 1 f137"/>
                <a:gd name="f266" fmla="*/ f210 1 f138"/>
                <a:gd name="f267" fmla="*/ f211 1 f137"/>
                <a:gd name="f268" fmla="*/ f212 1 f138"/>
                <a:gd name="f269" fmla="*/ f213 1 f137"/>
                <a:gd name="f270" fmla="*/ f214 1 f138"/>
                <a:gd name="f271" fmla="*/ f215 1 f137"/>
                <a:gd name="f272" fmla="*/ f216 1 f138"/>
                <a:gd name="f273" fmla="*/ f217 1 f137"/>
                <a:gd name="f274" fmla="*/ f218 1 f138"/>
                <a:gd name="f275" fmla="*/ f219 1 f137"/>
                <a:gd name="f276" fmla="*/ f220 1 f138"/>
                <a:gd name="f277" fmla="*/ f221 1 f137"/>
                <a:gd name="f278" fmla="*/ f222 1 f138"/>
                <a:gd name="f279" fmla="*/ f223 1 f137"/>
                <a:gd name="f280" fmla="*/ f224 1 f138"/>
                <a:gd name="f281" fmla="*/ f225 1 f137"/>
                <a:gd name="f282" fmla="*/ f226 1 f138"/>
                <a:gd name="f283" fmla="*/ f227 1 f138"/>
                <a:gd name="f284" fmla="*/ f228 1 f138"/>
                <a:gd name="f285" fmla="*/ f229 1 f137"/>
                <a:gd name="f286" fmla="*/ f230 1 f138"/>
                <a:gd name="f287" fmla="*/ f231 1 f137"/>
                <a:gd name="f288" fmla="*/ f232 1 f138"/>
                <a:gd name="f289" fmla="*/ f233 1 f137"/>
                <a:gd name="f290" fmla="*/ f234 1 f138"/>
                <a:gd name="f291" fmla="*/ f235 1 f137"/>
                <a:gd name="f292" fmla="*/ f236 1 f137"/>
                <a:gd name="f293" fmla="*/ f237 1 f138"/>
                <a:gd name="f294" fmla="*/ f238 1 f137"/>
                <a:gd name="f295" fmla="*/ f239 1 f138"/>
                <a:gd name="f296" fmla="*/ f240 1 f137"/>
                <a:gd name="f297" fmla="*/ f241 1 f138"/>
                <a:gd name="f298" fmla="*/ f242 1 f137"/>
                <a:gd name="f299" fmla="*/ f243 1 f138"/>
                <a:gd name="f300" fmla="*/ f244 f128 1"/>
                <a:gd name="f301" fmla="*/ f245 f128 1"/>
                <a:gd name="f302" fmla="*/ f247 f129 1"/>
                <a:gd name="f303" fmla="*/ f246 f129 1"/>
                <a:gd name="f304" fmla="*/ f248 f128 1"/>
                <a:gd name="f305" fmla="*/ f249 f129 1"/>
                <a:gd name="f306" fmla="*/ f250 f128 1"/>
                <a:gd name="f307" fmla="*/ f251 f129 1"/>
                <a:gd name="f308" fmla="*/ f252 f128 1"/>
                <a:gd name="f309" fmla="*/ f253 f129 1"/>
                <a:gd name="f310" fmla="*/ f254 f129 1"/>
                <a:gd name="f311" fmla="*/ f255 f128 1"/>
                <a:gd name="f312" fmla="*/ f256 f129 1"/>
                <a:gd name="f313" fmla="*/ f257 f128 1"/>
                <a:gd name="f314" fmla="*/ f258 f129 1"/>
                <a:gd name="f315" fmla="*/ f259 f128 1"/>
                <a:gd name="f316" fmla="*/ f260 f129 1"/>
                <a:gd name="f317" fmla="*/ f261 f128 1"/>
                <a:gd name="f318" fmla="*/ f262 f129 1"/>
                <a:gd name="f319" fmla="*/ f263 f128 1"/>
                <a:gd name="f320" fmla="*/ f264 f129 1"/>
                <a:gd name="f321" fmla="*/ f265 f128 1"/>
                <a:gd name="f322" fmla="*/ f266 f129 1"/>
                <a:gd name="f323" fmla="*/ f267 f128 1"/>
                <a:gd name="f324" fmla="*/ f268 f129 1"/>
                <a:gd name="f325" fmla="*/ f269 f128 1"/>
                <a:gd name="f326" fmla="*/ f270 f129 1"/>
                <a:gd name="f327" fmla="*/ f271 f128 1"/>
                <a:gd name="f328" fmla="*/ f272 f129 1"/>
                <a:gd name="f329" fmla="*/ f273 f128 1"/>
                <a:gd name="f330" fmla="*/ f274 f129 1"/>
                <a:gd name="f331" fmla="*/ f275 f128 1"/>
                <a:gd name="f332" fmla="*/ f276 f129 1"/>
                <a:gd name="f333" fmla="*/ f277 f128 1"/>
                <a:gd name="f334" fmla="*/ f278 f129 1"/>
                <a:gd name="f335" fmla="*/ f279 f128 1"/>
                <a:gd name="f336" fmla="*/ f280 f129 1"/>
                <a:gd name="f337" fmla="*/ f281 f128 1"/>
                <a:gd name="f338" fmla="*/ f282 f129 1"/>
                <a:gd name="f339" fmla="*/ f283 f129 1"/>
                <a:gd name="f340" fmla="*/ f284 f129 1"/>
                <a:gd name="f341" fmla="*/ f285 f128 1"/>
                <a:gd name="f342" fmla="*/ f286 f129 1"/>
                <a:gd name="f343" fmla="*/ f287 f128 1"/>
                <a:gd name="f344" fmla="*/ f288 f129 1"/>
                <a:gd name="f345" fmla="*/ f289 f128 1"/>
                <a:gd name="f346" fmla="*/ f290 f129 1"/>
                <a:gd name="f347" fmla="*/ f291 f128 1"/>
                <a:gd name="f348" fmla="*/ f292 f128 1"/>
                <a:gd name="f349" fmla="*/ f293 f129 1"/>
                <a:gd name="f350" fmla="*/ f294 f128 1"/>
                <a:gd name="f351" fmla="*/ f295 f129 1"/>
                <a:gd name="f352" fmla="*/ f296 f128 1"/>
                <a:gd name="f353" fmla="*/ f297 f129 1"/>
                <a:gd name="f354" fmla="*/ f298 f128 1"/>
                <a:gd name="f355" fmla="*/ f299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91">
                  <a:pos x="f304" y="f305"/>
                </a:cxn>
                <a:cxn ang="f191">
                  <a:pos x="f306" y="f307"/>
                </a:cxn>
                <a:cxn ang="f191">
                  <a:pos x="f308" y="f309"/>
                </a:cxn>
                <a:cxn ang="f191">
                  <a:pos x="f308" y="f310"/>
                </a:cxn>
                <a:cxn ang="f191">
                  <a:pos x="f311" y="f312"/>
                </a:cxn>
                <a:cxn ang="f191">
                  <a:pos x="f313" y="f314"/>
                </a:cxn>
                <a:cxn ang="f191">
                  <a:pos x="f315" y="f316"/>
                </a:cxn>
                <a:cxn ang="f191">
                  <a:pos x="f317" y="f318"/>
                </a:cxn>
                <a:cxn ang="f191">
                  <a:pos x="f319" y="f320"/>
                </a:cxn>
                <a:cxn ang="f191">
                  <a:pos x="f321" y="f322"/>
                </a:cxn>
                <a:cxn ang="f191">
                  <a:pos x="f323" y="f324"/>
                </a:cxn>
                <a:cxn ang="f191">
                  <a:pos x="f325" y="f326"/>
                </a:cxn>
                <a:cxn ang="f191">
                  <a:pos x="f327" y="f328"/>
                </a:cxn>
                <a:cxn ang="f191">
                  <a:pos x="f329" y="f330"/>
                </a:cxn>
                <a:cxn ang="f191">
                  <a:pos x="f331" y="f332"/>
                </a:cxn>
                <a:cxn ang="f191">
                  <a:pos x="f333" y="f334"/>
                </a:cxn>
                <a:cxn ang="f191">
                  <a:pos x="f335" y="f336"/>
                </a:cxn>
                <a:cxn ang="f191">
                  <a:pos x="f337" y="f338"/>
                </a:cxn>
                <a:cxn ang="f191">
                  <a:pos x="f308" y="f339"/>
                </a:cxn>
                <a:cxn ang="f191">
                  <a:pos x="f308" y="f340"/>
                </a:cxn>
                <a:cxn ang="f191">
                  <a:pos x="f341" y="f342"/>
                </a:cxn>
                <a:cxn ang="f191">
                  <a:pos x="f343" y="f344"/>
                </a:cxn>
                <a:cxn ang="f191">
                  <a:pos x="f345" y="f346"/>
                </a:cxn>
                <a:cxn ang="f191">
                  <a:pos x="f347" y="f346"/>
                </a:cxn>
                <a:cxn ang="f191">
                  <a:pos x="f348" y="f349"/>
                </a:cxn>
                <a:cxn ang="f191">
                  <a:pos x="f350" y="f351"/>
                </a:cxn>
                <a:cxn ang="f191">
                  <a:pos x="f352" y="f353"/>
                </a:cxn>
                <a:cxn ang="f191">
                  <a:pos x="f354" y="f355"/>
                </a:cxn>
                <a:cxn ang="f191">
                  <a:pos x="f304" y="f305"/>
                </a:cxn>
              </a:cxnLst>
              <a:rect l="f300" t="f303" r="f301" b="f302"/>
              <a:pathLst>
                <a:path w="5890491" h="6578439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lnTo>
                    <a:pt x="f6" y="f14"/>
                  </a:lnTo>
                  <a:lnTo>
                    <a:pt x="f6" y="f15"/>
                  </a:lnTo>
                  <a:lnTo>
                    <a:pt x="f16" y="f17"/>
                  </a:lnTo>
                  <a:cubicBezTo>
                    <a:pt x="f18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27"/>
                  </a:cubicBezTo>
                  <a:cubicBezTo>
                    <a:pt x="f29" y="f27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5"/>
                    <a:pt x="f56" y="f57"/>
                  </a:cubicBezTo>
                  <a:cubicBezTo>
                    <a:pt x="f58" y="f59"/>
                    <a:pt x="f60" y="f61"/>
                    <a:pt x="f62" y="f63"/>
                  </a:cubicBezTo>
                  <a:cubicBezTo>
                    <a:pt x="f64" y="f65"/>
                    <a:pt x="f66" y="f67"/>
                    <a:pt x="f68" y="f69"/>
                  </a:cubicBezTo>
                  <a:cubicBezTo>
                    <a:pt x="f70" y="f71"/>
                    <a:pt x="f72" y="f73"/>
                    <a:pt x="f74" y="f73"/>
                  </a:cubicBezTo>
                  <a:cubicBezTo>
                    <a:pt x="f75" y="f73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lnTo>
                    <a:pt x="f6" y="f92"/>
                  </a:lnTo>
                  <a:lnTo>
                    <a:pt x="f6" y="f93"/>
                  </a:lnTo>
                  <a:lnTo>
                    <a:pt x="f94" y="f95"/>
                  </a:lnTo>
                  <a:cubicBezTo>
                    <a:pt x="f96" y="f97"/>
                    <a:pt x="f98" y="f99"/>
                    <a:pt x="f100" y="f101"/>
                  </a:cubicBezTo>
                  <a:lnTo>
                    <a:pt x="f102" y="f7"/>
                  </a:lnTo>
                  <a:lnTo>
                    <a:pt x="f103" y="f7"/>
                  </a:lnTo>
                  <a:lnTo>
                    <a:pt x="f104" y="f105"/>
                  </a:lnTo>
                  <a:cubicBezTo>
                    <a:pt x="f106" y="f107"/>
                    <a:pt x="f108" y="f109"/>
                    <a:pt x="f110" y="f111"/>
                  </a:cubicBezTo>
                  <a:cubicBezTo>
                    <a:pt x="f112" y="f113"/>
                    <a:pt x="f114" y="f115"/>
                    <a:pt x="f116" y="f117"/>
                  </a:cubicBezTo>
                  <a:cubicBezTo>
                    <a:pt x="f118" y="f119"/>
                    <a:pt x="f120" y="f121"/>
                    <a:pt x="f122" y="f123"/>
                  </a:cubicBezTo>
                  <a:cubicBezTo>
                    <a:pt x="f124" y="f125"/>
                    <a:pt x="f126" y="f5"/>
                    <a:pt x="f8" y="f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4EA72E">
                    <a:alpha val="10000"/>
                  </a:srgbClr>
                </a:gs>
              </a:gsLst>
              <a:lin ang="120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9" name="Freeform: Shape 24">
              <a:extLst>
                <a:ext uri="{FF2B5EF4-FFF2-40B4-BE49-F238E27FC236}">
                  <a16:creationId xmlns:a16="http://schemas.microsoft.com/office/drawing/2014/main" id="{6A202B43-C37D-3395-B175-ACB071C9D0FA}"/>
                </a:ext>
              </a:extLst>
            </p:cNvPr>
            <p:cNvSpPr/>
            <p:nvPr/>
          </p:nvSpPr>
          <p:spPr>
            <a:xfrm>
              <a:off x="6101023" y="52998"/>
              <a:ext cx="6093360" cy="680500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890490"/>
                <a:gd name="f7" fmla="val 6578439"/>
                <a:gd name="f8" fmla="val 5389037"/>
                <a:gd name="f9" fmla="val 5855587"/>
                <a:gd name="f10" fmla="val 5784593"/>
                <a:gd name="f11" fmla="val 5962054"/>
                <a:gd name="f12" fmla="val 5744454"/>
                <a:gd name="f13" fmla="val 6002308"/>
                <a:gd name="f14" fmla="val 5704062"/>
                <a:gd name="f15" fmla="val 6042436"/>
                <a:gd name="f16" fmla="val 5663414"/>
                <a:gd name="f17" fmla="val 6082564"/>
                <a:gd name="f18" fmla="val 5500314"/>
                <a:gd name="f19" fmla="val 6242577"/>
                <a:gd name="f20" fmla="val 5330970"/>
                <a:gd name="f21" fmla="val 6400714"/>
                <a:gd name="f22" fmla="val 5147099"/>
                <a:gd name="f23" fmla="val 6547726"/>
                <a:gd name="f24" fmla="val 5105015"/>
                <a:gd name="f25" fmla="val 4385601"/>
                <a:gd name="f26" fmla="val 4507252"/>
                <a:gd name="f27" fmla="val 6515968"/>
                <a:gd name="f28" fmla="val 4645901"/>
                <a:gd name="f29" fmla="val 6439679"/>
                <a:gd name="f30" fmla="val 4779837"/>
                <a:gd name="f31" fmla="val 6350961"/>
                <a:gd name="f32" fmla="val 4909330"/>
                <a:gd name="f33" fmla="val 6253453"/>
                <a:gd name="f34" fmla="val 5082369"/>
                <a:gd name="f35" fmla="val 6123567"/>
                <a:gd name="f36" fmla="val 5248145"/>
                <a:gd name="f37" fmla="val 5979180"/>
                <a:gd name="f38" fmla="val 5411374"/>
                <a:gd name="f39" fmla="val 5828544"/>
                <a:gd name="f40" fmla="val 5452149"/>
                <a:gd name="f41" fmla="val 5790791"/>
                <a:gd name="f42" fmla="val 5492924"/>
                <a:gd name="f43" fmla="val 5752788"/>
                <a:gd name="f44" fmla="val 5533570"/>
                <a:gd name="f45" fmla="val 5714534"/>
                <a:gd name="f46" fmla="val 5657425"/>
                <a:gd name="f47" fmla="val 5597650"/>
                <a:gd name="f48" fmla="val 3336813"/>
                <a:gd name="f49" fmla="val 499"/>
                <a:gd name="f50" fmla="val 3395682"/>
                <a:gd name="f51" fmla="val -392"/>
                <a:gd name="f52" fmla="val 3454550"/>
                <a:gd name="f53" fmla="val -48"/>
                <a:gd name="f54" fmla="val 3513674"/>
                <a:gd name="f55" fmla="val 1202"/>
                <a:gd name="f56" fmla="val 3602743"/>
                <a:gd name="f57" fmla="val 4827"/>
                <a:gd name="f58" fmla="val 3647213"/>
                <a:gd name="f59" fmla="val 6703"/>
                <a:gd name="f60" fmla="val 3661994"/>
                <a:gd name="f61" fmla="val 7327"/>
                <a:gd name="f62" fmla="val 3676903"/>
                <a:gd name="f63" fmla="val 7703"/>
                <a:gd name="f64" fmla="val 3691684"/>
                <a:gd name="f65" fmla="val 9453"/>
                <a:gd name="f66" fmla="val 3868927"/>
                <a:gd name="f67" fmla="val 27080"/>
                <a:gd name="f68" fmla="val 4340645"/>
                <a:gd name="f69" fmla="val 85584"/>
                <a:gd name="f70" fmla="val 4795160"/>
                <a:gd name="f71" fmla="val 243221"/>
                <a:gd name="f72" fmla="val 5200872"/>
                <a:gd name="f73" fmla="val 472240"/>
                <a:gd name="f74" fmla="val 5403855"/>
                <a:gd name="f75" fmla="val 587124"/>
                <a:gd name="f76" fmla="val 5594988"/>
                <a:gd name="f77" fmla="val 719447"/>
                <a:gd name="f78" fmla="val 5772711"/>
                <a:gd name="f79" fmla="val 866334"/>
                <a:gd name="f80" fmla="val 972426"/>
                <a:gd name="f81" fmla="val 1158576"/>
                <a:gd name="f82" fmla="val 5676045"/>
                <a:gd name="f83" fmla="val 986969"/>
                <a:gd name="f84" fmla="val 5496587"/>
                <a:gd name="f85" fmla="val 857740"/>
                <a:gd name="f86" fmla="val 5304275"/>
                <a:gd name="f87" fmla="val 746699"/>
                <a:gd name="f88" fmla="val 5103776"/>
                <a:gd name="f89" fmla="val 655879"/>
                <a:gd name="f90" fmla="val 4903214"/>
                <a:gd name="f91" fmla="val 564747"/>
                <a:gd name="f92" fmla="val 4695006"/>
                <a:gd name="f93" fmla="val 492492"/>
                <a:gd name="f94" fmla="val 4482465"/>
                <a:gd name="f95" fmla="val 440363"/>
                <a:gd name="f96" fmla="val 4402444"/>
                <a:gd name="f97" fmla="val 422111"/>
                <a:gd name="f98" fmla="val 4375813"/>
                <a:gd name="f99" fmla="val 416111"/>
                <a:gd name="f100" fmla="val 4349436"/>
                <a:gd name="f101" fmla="val 408859"/>
                <a:gd name="f102" fmla="val 4322423"/>
                <a:gd name="f103" fmla="val 404610"/>
                <a:gd name="f104" fmla="val 4241892"/>
                <a:gd name="f105" fmla="val 389858"/>
                <a:gd name="f106" fmla="val 4201627"/>
                <a:gd name="f107" fmla="val 382483"/>
                <a:gd name="f108" fmla="val 4188248"/>
                <a:gd name="f109" fmla="val 379983"/>
                <a:gd name="f110" fmla="val 4174869"/>
                <a:gd name="f111" fmla="val 377483"/>
                <a:gd name="f112" fmla="val 4161234"/>
                <a:gd name="f113" fmla="val 375857"/>
                <a:gd name="f114" fmla="val 4107208"/>
                <a:gd name="f115" fmla="val 368482"/>
                <a:gd name="f116" fmla="val 4053308"/>
                <a:gd name="f117" fmla="val 360482"/>
                <a:gd name="f118" fmla="val 3999280"/>
                <a:gd name="f119" fmla="val 353606"/>
                <a:gd name="f120" fmla="val 3944999"/>
                <a:gd name="f121" fmla="val 348855"/>
                <a:gd name="f122" fmla="val 3890844"/>
                <a:gd name="f123" fmla="val 343854"/>
                <a:gd name="f124" fmla="val 3836817"/>
                <a:gd name="f125" fmla="val 338480"/>
                <a:gd name="f126" fmla="val 3673972"/>
                <a:gd name="f127" fmla="val 330604"/>
                <a:gd name="f128" fmla="val 3619690"/>
                <a:gd name="f129" fmla="val 329104"/>
                <a:gd name="f130" fmla="val 3565281"/>
                <a:gd name="f131" fmla="val 329604"/>
                <a:gd name="f132" fmla="val 3511126"/>
                <a:gd name="f133" fmla="val 328978"/>
                <a:gd name="f134" fmla="val 3402054"/>
                <a:gd name="f135" fmla="val 330728"/>
                <a:gd name="f136" fmla="val 3291706"/>
                <a:gd name="f137" fmla="val 334604"/>
                <a:gd name="f138" fmla="val 3183142"/>
                <a:gd name="f139" fmla="val 342854"/>
                <a:gd name="f140" fmla="val 2965505"/>
                <a:gd name="f141" fmla="val 358855"/>
                <a:gd name="f142" fmla="val 2750670"/>
                <a:gd name="f143" fmla="val 389733"/>
                <a:gd name="f144" fmla="val 2541444"/>
                <a:gd name="f145" fmla="val 439988"/>
                <a:gd name="f146" fmla="val 2332216"/>
                <a:gd name="f147" fmla="val 490117"/>
                <a:gd name="f148" fmla="val 2128850"/>
                <a:gd name="f149" fmla="val 559997"/>
                <a:gd name="f150" fmla="val 1933895"/>
                <a:gd name="f151" fmla="val 650505"/>
                <a:gd name="f152" fmla="val 1738939"/>
                <a:gd name="f153" fmla="val 741261"/>
                <a:gd name="f154" fmla="val 1553540"/>
                <a:gd name="f155" fmla="val 854146"/>
                <a:gd name="f156" fmla="val 1378079"/>
                <a:gd name="f157" fmla="val 983905"/>
                <a:gd name="f158" fmla="val 1312967"/>
                <a:gd name="f159" fmla="val 1033660"/>
                <a:gd name="f160" fmla="val 1291178"/>
                <a:gd name="f161" fmla="val 1050286"/>
                <a:gd name="f162" fmla="val 1269006"/>
                <a:gd name="f163" fmla="val 1066412"/>
                <a:gd name="f164" fmla="val 1248364"/>
                <a:gd name="f165" fmla="val 1084413"/>
                <a:gd name="f166" fmla="val 1185163"/>
                <a:gd name="f167" fmla="val 1137168"/>
                <a:gd name="f168" fmla="val 1164138"/>
                <a:gd name="f169" fmla="val 1154794"/>
                <a:gd name="f170" fmla="val 1142603"/>
                <a:gd name="f171" fmla="val 1172046"/>
                <a:gd name="f172" fmla="val 1122852"/>
                <a:gd name="f173" fmla="val 1190922"/>
                <a:gd name="f174" fmla="val 1041557"/>
                <a:gd name="f175" fmla="val 1264303"/>
                <a:gd name="f176" fmla="val 961663"/>
                <a:gd name="f177" fmla="val 1339309"/>
                <a:gd name="f178" fmla="val 892092"/>
                <a:gd name="f179" fmla="val 1421440"/>
                <a:gd name="f180" fmla="val 819589"/>
                <a:gd name="f181" fmla="val 1501822"/>
                <a:gd name="f182" fmla="val 759827"/>
                <a:gd name="f183" fmla="val 1590329"/>
                <a:gd name="f184" fmla="val 707202"/>
                <a:gd name="f185" fmla="val 1684212"/>
                <a:gd name="f186" fmla="val 694715"/>
                <a:gd name="f187" fmla="val 1708089"/>
                <a:gd name="f188" fmla="val 682227"/>
                <a:gd name="f189" fmla="val 1731841"/>
                <a:gd name="f190" fmla="val 670121"/>
                <a:gd name="f191" fmla="val 1756093"/>
                <a:gd name="f192" fmla="val 637630"/>
                <a:gd name="f193" fmla="val 1830724"/>
                <a:gd name="f194" fmla="val 626161"/>
                <a:gd name="f195" fmla="val 1855350"/>
                <a:gd name="f196" fmla="val 617624"/>
                <a:gd name="f197" fmla="val 1881603"/>
                <a:gd name="f198" fmla="val 607685"/>
                <a:gd name="f199" fmla="val 1907105"/>
                <a:gd name="f200" fmla="val 598128"/>
                <a:gd name="f201" fmla="val 1932857"/>
                <a:gd name="f202" fmla="val 588317"/>
                <a:gd name="f203" fmla="val 1958483"/>
                <a:gd name="f204" fmla="val 580034"/>
                <a:gd name="f205" fmla="val 1984986"/>
                <a:gd name="f206" fmla="val 544611"/>
                <a:gd name="f207" fmla="val 2089620"/>
                <a:gd name="f208" fmla="val 513393"/>
                <a:gd name="f209" fmla="val 2197128"/>
                <a:gd name="f210" fmla="val 481919"/>
                <a:gd name="f211" fmla="val 2304386"/>
                <a:gd name="f212" fmla="val 433881"/>
                <a:gd name="f213" fmla="val 2465399"/>
                <a:gd name="f214" fmla="val 384442"/>
                <a:gd name="f215" fmla="val 2626163"/>
                <a:gd name="f216" fmla="val 317672"/>
                <a:gd name="f217" fmla="val 2839680"/>
                <a:gd name="f218" fmla="val 243129"/>
                <a:gd name="f219" fmla="val 3050946"/>
                <a:gd name="f220" fmla="val 166039"/>
                <a:gd name="f221" fmla="val 3261338"/>
                <a:gd name="f222" fmla="val 88822"/>
                <a:gd name="f223" fmla="val 3468979"/>
                <a:gd name="f224" fmla="val 50850"/>
                <a:gd name="f225" fmla="val 3690248"/>
                <a:gd name="f226" fmla="val 56202"/>
                <a:gd name="f227" fmla="val 3910265"/>
                <a:gd name="f228" fmla="val 58495"/>
                <a:gd name="f229" fmla="val 4020274"/>
                <a:gd name="f230" fmla="val 71493"/>
                <a:gd name="f231" fmla="val 4129783"/>
                <a:gd name="f232" fmla="val 93664"/>
                <a:gd name="f233" fmla="val 4237292"/>
                <a:gd name="f234" fmla="val 99143"/>
                <a:gd name="f235" fmla="val 4264168"/>
                <a:gd name="f236" fmla="val 104623"/>
                <a:gd name="f237" fmla="val 4291045"/>
                <a:gd name="f238" fmla="val 111758"/>
                <a:gd name="f239" fmla="val 4317548"/>
                <a:gd name="f240" fmla="val 118384"/>
                <a:gd name="f241" fmla="val 4344176"/>
                <a:gd name="f242" fmla="val 124627"/>
                <a:gd name="f243" fmla="val 4370802"/>
                <a:gd name="f244" fmla="val 133038"/>
                <a:gd name="f245" fmla="val 4397054"/>
                <a:gd name="f246" fmla="val 140810"/>
                <a:gd name="f247" fmla="val 4423307"/>
                <a:gd name="f248" fmla="val 148456"/>
                <a:gd name="f249" fmla="val 4449683"/>
                <a:gd name="f250" fmla="val 157757"/>
                <a:gd name="f251" fmla="val 4475560"/>
                <a:gd name="f252" fmla="val 166549"/>
                <a:gd name="f253" fmla="val 4501562"/>
                <a:gd name="f254" fmla="val 175087"/>
                <a:gd name="f255" fmla="val 4527564"/>
                <a:gd name="f256" fmla="val 185153"/>
                <a:gd name="f257" fmla="val 4553066"/>
                <a:gd name="f258" fmla="val 262371"/>
                <a:gd name="f259" fmla="val 4758458"/>
                <a:gd name="f260" fmla="val 368895"/>
                <a:gd name="f261" fmla="val 4951974"/>
                <a:gd name="f262" fmla="val 493642"/>
                <a:gd name="f263" fmla="val 5132239"/>
                <a:gd name="f264" fmla="val 618389"/>
                <a:gd name="f265" fmla="val 5312627"/>
                <a:gd name="f266" fmla="val 760846"/>
                <a:gd name="f267" fmla="val 5480391"/>
                <a:gd name="f268" fmla="val 914391"/>
                <a:gd name="f269" fmla="val 5636528"/>
                <a:gd name="f270" fmla="val 1069081"/>
                <a:gd name="f271" fmla="val 5793166"/>
                <a:gd name="f272" fmla="val 1231544"/>
                <a:gd name="f273" fmla="val 5941677"/>
                <a:gd name="f274" fmla="val 1402034"/>
                <a:gd name="f275" fmla="val 6076188"/>
                <a:gd name="f276" fmla="val 1487535"/>
                <a:gd name="f277" fmla="val 6143320"/>
                <a:gd name="f278" fmla="val 1574565"/>
                <a:gd name="f279" fmla="val 6207574"/>
                <a:gd name="f280" fmla="val 1664397"/>
                <a:gd name="f281" fmla="val 6267079"/>
                <a:gd name="f282" fmla="val 1753592"/>
                <a:gd name="f283" fmla="val 6327459"/>
                <a:gd name="f284" fmla="val 1845336"/>
                <a:gd name="f285" fmla="val 6383088"/>
                <a:gd name="f286" fmla="val 1938992"/>
                <a:gd name="f287" fmla="val 6434343"/>
                <a:gd name="f288" fmla="val 2032647"/>
                <a:gd name="f289" fmla="val 6485659"/>
                <a:gd name="f290" fmla="val 2128309"/>
                <a:gd name="f291" fmla="val 6532600"/>
                <a:gd name="f292" fmla="val 2225931"/>
                <a:gd name="f293" fmla="val 6574322"/>
                <a:gd name="f294" fmla="val 2236328"/>
                <a:gd name="f295" fmla="val 1504665"/>
                <a:gd name="f296" fmla="val 1456827"/>
                <a:gd name="f297" fmla="val 6543476"/>
                <a:gd name="f298" fmla="val 1363554"/>
                <a:gd name="f299" fmla="val 6470595"/>
                <a:gd name="f300" fmla="val 1273848"/>
                <a:gd name="f301" fmla="val 6394340"/>
                <a:gd name="f302" fmla="val 1188475"/>
                <a:gd name="f303" fmla="val 6314083"/>
                <a:gd name="f304" fmla="val 1017856"/>
                <a:gd name="f305" fmla="val 6153445"/>
                <a:gd name="f306" fmla="val 863803"/>
                <a:gd name="f307" fmla="val 5979931"/>
                <a:gd name="f308" fmla="val 721728"/>
                <a:gd name="f309" fmla="val 5798666"/>
                <a:gd name="f310" fmla="val 579397"/>
                <a:gd name="f311" fmla="val 5616027"/>
                <a:gd name="f312" fmla="val 452103"/>
                <a:gd name="f313" fmla="val 5422511"/>
                <a:gd name="f314" fmla="val 344175"/>
                <a:gd name="f315" fmla="val 5219495"/>
                <a:gd name="f316" fmla="val 236505"/>
                <a:gd name="f317" fmla="val 5016354"/>
                <a:gd name="f318" fmla="val 147946"/>
                <a:gd name="f319" fmla="val 4803586"/>
                <a:gd name="f320" fmla="val 87293"/>
                <a:gd name="f321" fmla="val 4583569"/>
                <a:gd name="f322" fmla="val 79138"/>
                <a:gd name="f323" fmla="val 4556193"/>
                <a:gd name="f324" fmla="val 72639"/>
                <a:gd name="f325" fmla="val 4528440"/>
                <a:gd name="f326" fmla="val 65886"/>
                <a:gd name="f327" fmla="val 4500813"/>
                <a:gd name="f328" fmla="val 58751"/>
                <a:gd name="f329" fmla="val 4473311"/>
                <a:gd name="f330" fmla="val 53144"/>
                <a:gd name="f331" fmla="val 4445308"/>
                <a:gd name="f332" fmla="val 47409"/>
                <a:gd name="f333" fmla="val 4417431"/>
                <a:gd name="f334" fmla="val 44733"/>
                <a:gd name="f335" fmla="val 4403430"/>
                <a:gd name="f336" fmla="val 41294"/>
                <a:gd name="f337" fmla="val 4389679"/>
                <a:gd name="f338" fmla="val 39000"/>
                <a:gd name="f339" fmla="val 4375677"/>
                <a:gd name="f340" fmla="val 31610"/>
                <a:gd name="f341" fmla="val 4333674"/>
                <a:gd name="f342" fmla="val 26258"/>
                <a:gd name="f343" fmla="val 4305797"/>
                <a:gd name="f344" fmla="val 22563"/>
                <a:gd name="f345" fmla="val 4277544"/>
                <a:gd name="f346" fmla="val 18868"/>
                <a:gd name="f347" fmla="val 4249417"/>
                <a:gd name="f348" fmla="val 4214"/>
                <a:gd name="f349" fmla="val 4136784"/>
                <a:gd name="f350" fmla="val -2158"/>
                <a:gd name="f351" fmla="val 4023275"/>
                <a:gd name="f352" fmla="val 646"/>
                <a:gd name="f353" fmla="val 5997"/>
                <a:gd name="f354" fmla="val 3683872"/>
                <a:gd name="f355" fmla="val 50596"/>
                <a:gd name="f356" fmla="val 3459605"/>
                <a:gd name="f357" fmla="val 130234"/>
                <a:gd name="f358" fmla="val 3248337"/>
                <a:gd name="f359" fmla="val 207961"/>
                <a:gd name="f360" fmla="val 3039196"/>
                <a:gd name="f361" fmla="val 278044"/>
                <a:gd name="f362" fmla="val 2827179"/>
                <a:gd name="f363" fmla="val 335383"/>
                <a:gd name="f364" fmla="val 2611911"/>
                <a:gd name="f365" fmla="val 393743"/>
                <a:gd name="f366" fmla="val 2396644"/>
                <a:gd name="f367" fmla="val 435792"/>
                <a:gd name="f368" fmla="val 2178627"/>
                <a:gd name="f369" fmla="val 487272"/>
                <a:gd name="f370" fmla="val 1958609"/>
                <a:gd name="f371" fmla="val 493259"/>
                <a:gd name="f372" fmla="val 1931107"/>
                <a:gd name="f373" fmla="val 501287"/>
                <a:gd name="f374" fmla="val 1903730"/>
                <a:gd name="f375" fmla="val 508550"/>
                <a:gd name="f376" fmla="val 1876227"/>
                <a:gd name="f377" fmla="val 516195"/>
                <a:gd name="f378" fmla="val 1848725"/>
                <a:gd name="f379" fmla="val 522312"/>
                <a:gd name="f380" fmla="val 1820972"/>
                <a:gd name="f381" fmla="val 531742"/>
                <a:gd name="f382" fmla="val 1793721"/>
                <a:gd name="f383" fmla="val 558245"/>
                <a:gd name="f384" fmla="val 1711465"/>
                <a:gd name="f385" fmla="val 568439"/>
                <a:gd name="f386" fmla="val 1684337"/>
                <a:gd name="f387" fmla="val 579652"/>
                <a:gd name="f388" fmla="val 1657459"/>
                <a:gd name="f389" fmla="val 590100"/>
                <a:gd name="f390" fmla="val 1630332"/>
                <a:gd name="f391" fmla="val 635080"/>
                <a:gd name="f392" fmla="val 1523075"/>
                <a:gd name="f393" fmla="val 690637"/>
                <a:gd name="f394" fmla="val 1417566"/>
                <a:gd name="f395" fmla="val 758680"/>
                <a:gd name="f396" fmla="val 1322433"/>
                <a:gd name="f397" fmla="val 824430"/>
                <a:gd name="f398" fmla="val 1225051"/>
                <a:gd name="f399" fmla="val 899610"/>
                <a:gd name="f400" fmla="val 1136168"/>
                <a:gd name="f401" fmla="val 976317"/>
                <a:gd name="f402" fmla="val 1049286"/>
                <a:gd name="f403" fmla="val 995049"/>
                <a:gd name="f404" fmla="val 1027035"/>
                <a:gd name="f405" fmla="val 1015436"/>
                <a:gd name="f406" fmla="val 1006533"/>
                <a:gd name="f407" fmla="val 1035314"/>
                <a:gd name="f408" fmla="val 985406"/>
                <a:gd name="f409" fmla="val 1095329"/>
                <a:gd name="f410" fmla="val 922526"/>
                <a:gd name="f411" fmla="val 1114953"/>
                <a:gd name="f412" fmla="val 901149"/>
                <a:gd name="f413" fmla="val 1136359"/>
                <a:gd name="f414" fmla="val 881397"/>
                <a:gd name="f415" fmla="val 1157384"/>
                <a:gd name="f416" fmla="val 861271"/>
                <a:gd name="f417" fmla="val 1220841"/>
                <a:gd name="f418" fmla="val 801017"/>
                <a:gd name="f419" fmla="val 1241610"/>
                <a:gd name="f420" fmla="val 780514"/>
                <a:gd name="f421" fmla="val 1264418"/>
                <a:gd name="f422" fmla="val 762014"/>
                <a:gd name="f423" fmla="val 1286462"/>
                <a:gd name="f424" fmla="val 742886"/>
                <a:gd name="f425" fmla="val 1353233"/>
                <a:gd name="f426" fmla="val 685632"/>
                <a:gd name="f427" fmla="val 1369924"/>
                <a:gd name="f428" fmla="val 671256"/>
                <a:gd name="f429" fmla="val 1375658"/>
                <a:gd name="f430" fmla="val 666631"/>
                <a:gd name="f431" fmla="val 1381520"/>
                <a:gd name="f432" fmla="val 662255"/>
                <a:gd name="f433" fmla="val 1387380"/>
                <a:gd name="f434" fmla="val 657755"/>
                <a:gd name="f435" fmla="val 1422422"/>
                <a:gd name="f436" fmla="val 630877"/>
                <a:gd name="f437" fmla="val 1492759"/>
                <a:gd name="f438" fmla="val 577248"/>
                <a:gd name="f439" fmla="val 1504355"/>
                <a:gd name="f440" fmla="val 567997"/>
                <a:gd name="f441" fmla="val 1516714"/>
                <a:gd name="f442" fmla="val 1528820"/>
                <a:gd name="f443" fmla="val 551496"/>
                <a:gd name="f444" fmla="val 1565390"/>
                <a:gd name="f445" fmla="val 526370"/>
                <a:gd name="f446" fmla="val 1639040"/>
                <a:gd name="f447" fmla="val 476490"/>
                <a:gd name="f448" fmla="val 1689754"/>
                <a:gd name="f449" fmla="val 445613"/>
                <a:gd name="f450" fmla="val 1740723"/>
                <a:gd name="f451" fmla="val 414986"/>
                <a:gd name="f452" fmla="val 1792075"/>
                <a:gd name="f453" fmla="val 384859"/>
                <a:gd name="f454" fmla="val 2000282"/>
                <a:gd name="f455" fmla="val 268724"/>
                <a:gd name="f456" fmla="val 2224927"/>
                <a:gd name="f457" fmla="val 179467"/>
                <a:gd name="f458" fmla="val 2455943"/>
                <a:gd name="f459" fmla="val 117836"/>
                <a:gd name="f460" fmla="val 2687088"/>
                <a:gd name="f461" fmla="val 55957"/>
                <a:gd name="f462" fmla="val 2923964"/>
                <a:gd name="f463" fmla="val 21204"/>
                <a:gd name="f464" fmla="val 3159952"/>
                <a:gd name="f465" fmla="val 7203"/>
                <a:gd name="f466" fmla="val 3219076"/>
                <a:gd name="f467" fmla="val 3515"/>
                <a:gd name="f468" fmla="val 3277945"/>
                <a:gd name="f469" fmla="val 1389"/>
                <a:gd name="f470" fmla="+- 0 0 -90"/>
                <a:gd name="f471" fmla="*/ f3 1 5890490"/>
                <a:gd name="f472" fmla="*/ f4 1 6578439"/>
                <a:gd name="f473" fmla="val f5"/>
                <a:gd name="f474" fmla="val f6"/>
                <a:gd name="f475" fmla="val f7"/>
                <a:gd name="f476" fmla="*/ f470 f0 1"/>
                <a:gd name="f477" fmla="+- f475 0 f473"/>
                <a:gd name="f478" fmla="+- f474 0 f473"/>
                <a:gd name="f479" fmla="*/ f476 1 f2"/>
                <a:gd name="f480" fmla="*/ f478 1 5890490"/>
                <a:gd name="f481" fmla="*/ f477 1 6578439"/>
                <a:gd name="f482" fmla="*/ 5890490 f478 1"/>
                <a:gd name="f483" fmla="*/ 5389037 f477 1"/>
                <a:gd name="f484" fmla="*/ 5855587 f477 1"/>
                <a:gd name="f485" fmla="*/ 5784593 f478 1"/>
                <a:gd name="f486" fmla="*/ 5962054 f477 1"/>
                <a:gd name="f487" fmla="*/ 5663414 f478 1"/>
                <a:gd name="f488" fmla="*/ 6082564 f477 1"/>
                <a:gd name="f489" fmla="*/ 5147099 f478 1"/>
                <a:gd name="f490" fmla="*/ 6547726 f477 1"/>
                <a:gd name="f491" fmla="*/ 5105015 f478 1"/>
                <a:gd name="f492" fmla="*/ 6578439 f477 1"/>
                <a:gd name="f493" fmla="*/ 4385601 f478 1"/>
                <a:gd name="f494" fmla="*/ 4507252 f478 1"/>
                <a:gd name="f495" fmla="*/ 6515968 f477 1"/>
                <a:gd name="f496" fmla="*/ 4909330 f478 1"/>
                <a:gd name="f497" fmla="*/ 6253453 f477 1"/>
                <a:gd name="f498" fmla="*/ 5411374 f478 1"/>
                <a:gd name="f499" fmla="*/ 5828544 f477 1"/>
                <a:gd name="f500" fmla="*/ 5533570 f478 1"/>
                <a:gd name="f501" fmla="*/ 5714534 f477 1"/>
                <a:gd name="f502" fmla="*/ 5657425 f478 1"/>
                <a:gd name="f503" fmla="*/ 5597650 f477 1"/>
                <a:gd name="f504" fmla="*/ 3336813 f478 1"/>
                <a:gd name="f505" fmla="*/ 499 f477 1"/>
                <a:gd name="f506" fmla="*/ 3513674 f478 1"/>
                <a:gd name="f507" fmla="*/ 1202 f477 1"/>
                <a:gd name="f508" fmla="*/ 3602743 f478 1"/>
                <a:gd name="f509" fmla="*/ 4827 f477 1"/>
                <a:gd name="f510" fmla="*/ 3647213 f478 1"/>
                <a:gd name="f511" fmla="*/ 6703 f477 1"/>
                <a:gd name="f512" fmla="*/ 3691684 f478 1"/>
                <a:gd name="f513" fmla="*/ 9453 f477 1"/>
                <a:gd name="f514" fmla="*/ 3868927 f478 1"/>
                <a:gd name="f515" fmla="*/ 27080 f477 1"/>
                <a:gd name="f516" fmla="*/ 5200872 f478 1"/>
                <a:gd name="f517" fmla="*/ 472240 f477 1"/>
                <a:gd name="f518" fmla="*/ 5772711 f478 1"/>
                <a:gd name="f519" fmla="*/ 866334 f477 1"/>
                <a:gd name="f520" fmla="*/ 972426 f477 1"/>
                <a:gd name="f521" fmla="*/ 1158576 f477 1"/>
                <a:gd name="f522" fmla="*/ 5676045 f478 1"/>
                <a:gd name="f523" fmla="*/ 986969 f477 1"/>
                <a:gd name="f524" fmla="*/ 5103776 f478 1"/>
                <a:gd name="f525" fmla="*/ 655879 f477 1"/>
                <a:gd name="f526" fmla="*/ 4482465 f478 1"/>
                <a:gd name="f527" fmla="*/ 440363 f477 1"/>
                <a:gd name="f528" fmla="*/ 4402444 f478 1"/>
                <a:gd name="f529" fmla="*/ 422111 f477 1"/>
                <a:gd name="f530" fmla="*/ 4322423 f478 1"/>
                <a:gd name="f531" fmla="*/ 404610 f477 1"/>
                <a:gd name="f532" fmla="*/ 4241892 f478 1"/>
                <a:gd name="f533" fmla="*/ 389858 f477 1"/>
                <a:gd name="f534" fmla="*/ 4201627 f478 1"/>
                <a:gd name="f535" fmla="*/ 382483 f477 1"/>
                <a:gd name="f536" fmla="*/ 4161234 f478 1"/>
                <a:gd name="f537" fmla="*/ 375857 f477 1"/>
                <a:gd name="f538" fmla="*/ 3999280 f478 1"/>
                <a:gd name="f539" fmla="*/ 353606 f477 1"/>
                <a:gd name="f540" fmla="*/ 3836817 f478 1"/>
                <a:gd name="f541" fmla="*/ 338480 f477 1"/>
                <a:gd name="f542" fmla="*/ 3673972 f478 1"/>
                <a:gd name="f543" fmla="*/ 330604 f477 1"/>
                <a:gd name="f544" fmla="*/ 3511126 f478 1"/>
                <a:gd name="f545" fmla="*/ 328978 f477 1"/>
                <a:gd name="f546" fmla="*/ 3183142 f478 1"/>
                <a:gd name="f547" fmla="*/ 342854 f477 1"/>
                <a:gd name="f548" fmla="*/ 2541444 f478 1"/>
                <a:gd name="f549" fmla="*/ 439988 f477 1"/>
                <a:gd name="f550" fmla="*/ 1933895 f478 1"/>
                <a:gd name="f551" fmla="*/ 650505 f477 1"/>
                <a:gd name="f552" fmla="*/ 1378079 f478 1"/>
                <a:gd name="f553" fmla="*/ 983905 f477 1"/>
                <a:gd name="f554" fmla="*/ 1312967 f478 1"/>
                <a:gd name="f555" fmla="*/ 1033660 f477 1"/>
                <a:gd name="f556" fmla="*/ 1248364 f478 1"/>
                <a:gd name="f557" fmla="*/ 1084413 f477 1"/>
                <a:gd name="f558" fmla="*/ 1185163 f478 1"/>
                <a:gd name="f559" fmla="*/ 1137168 f477 1"/>
                <a:gd name="f560" fmla="*/ 1122852 f478 1"/>
                <a:gd name="f561" fmla="*/ 1190922 f477 1"/>
                <a:gd name="f562" fmla="*/ 892092 f478 1"/>
                <a:gd name="f563" fmla="*/ 1421440 f477 1"/>
                <a:gd name="f564" fmla="*/ 707202 f478 1"/>
                <a:gd name="f565" fmla="*/ 1684212 f477 1"/>
                <a:gd name="f566" fmla="*/ 670121 f478 1"/>
                <a:gd name="f567" fmla="*/ 1756093 f477 1"/>
                <a:gd name="f568" fmla="*/ 637630 f478 1"/>
                <a:gd name="f569" fmla="*/ 1830724 f477 1"/>
                <a:gd name="f570" fmla="*/ 607685 f478 1"/>
                <a:gd name="f571" fmla="*/ 1907105 f477 1"/>
                <a:gd name="f572" fmla="*/ 580034 f478 1"/>
                <a:gd name="f573" fmla="*/ 1984986 f477 1"/>
                <a:gd name="f574" fmla="*/ 481919 f478 1"/>
                <a:gd name="f575" fmla="*/ 2304386 f477 1"/>
                <a:gd name="f576" fmla="*/ 433881 f478 1"/>
                <a:gd name="f577" fmla="*/ 2465399 f477 1"/>
                <a:gd name="f578" fmla="*/ 384442 f478 1"/>
                <a:gd name="f579" fmla="*/ 2626163 f477 1"/>
                <a:gd name="f580" fmla="*/ 166039 f478 1"/>
                <a:gd name="f581" fmla="*/ 3261338 f477 1"/>
                <a:gd name="f582" fmla="*/ 56202 f478 1"/>
                <a:gd name="f583" fmla="*/ 3910265 f477 1"/>
                <a:gd name="f584" fmla="*/ 93664 f478 1"/>
                <a:gd name="f585" fmla="*/ 4237292 f477 1"/>
                <a:gd name="f586" fmla="*/ 111758 f478 1"/>
                <a:gd name="f587" fmla="*/ 4317548 f477 1"/>
                <a:gd name="f588" fmla="*/ 133038 f478 1"/>
                <a:gd name="f589" fmla="*/ 4397054 f477 1"/>
                <a:gd name="f590" fmla="*/ 157757 f478 1"/>
                <a:gd name="f591" fmla="*/ 4475560 f477 1"/>
                <a:gd name="f592" fmla="*/ 185153 f478 1"/>
                <a:gd name="f593" fmla="*/ 4553066 f477 1"/>
                <a:gd name="f594" fmla="*/ 493642 f478 1"/>
                <a:gd name="f595" fmla="*/ 5132239 f477 1"/>
                <a:gd name="f596" fmla="*/ 914391 f478 1"/>
                <a:gd name="f597" fmla="*/ 5636528 f477 1"/>
                <a:gd name="f598" fmla="*/ 1402034 f478 1"/>
                <a:gd name="f599" fmla="*/ 6076188 f477 1"/>
                <a:gd name="f600" fmla="*/ 1664397 f478 1"/>
                <a:gd name="f601" fmla="*/ 6267079 f477 1"/>
                <a:gd name="f602" fmla="*/ 1938992 f478 1"/>
                <a:gd name="f603" fmla="*/ 6434343 f477 1"/>
                <a:gd name="f604" fmla="*/ 2225931 f478 1"/>
                <a:gd name="f605" fmla="*/ 6574322 f477 1"/>
                <a:gd name="f606" fmla="*/ 2236328 f478 1"/>
                <a:gd name="f607" fmla="*/ 1504665 f478 1"/>
                <a:gd name="f608" fmla="*/ 1456827 f478 1"/>
                <a:gd name="f609" fmla="*/ 6543476 f477 1"/>
                <a:gd name="f610" fmla="*/ 1188475 f478 1"/>
                <a:gd name="f611" fmla="*/ 6314083 f477 1"/>
                <a:gd name="f612" fmla="*/ 721728 f478 1"/>
                <a:gd name="f613" fmla="*/ 5798666 f477 1"/>
                <a:gd name="f614" fmla="*/ 344175 f478 1"/>
                <a:gd name="f615" fmla="*/ 5219495 f477 1"/>
                <a:gd name="f616" fmla="*/ 87293 f478 1"/>
                <a:gd name="f617" fmla="*/ 4583569 f477 1"/>
                <a:gd name="f618" fmla="*/ 65886 f478 1"/>
                <a:gd name="f619" fmla="*/ 4500813 f477 1"/>
                <a:gd name="f620" fmla="*/ 47409 f478 1"/>
                <a:gd name="f621" fmla="*/ 4417431 f477 1"/>
                <a:gd name="f622" fmla="*/ 39000 f478 1"/>
                <a:gd name="f623" fmla="*/ 4375677 f477 1"/>
                <a:gd name="f624" fmla="*/ 31610 f478 1"/>
                <a:gd name="f625" fmla="*/ 4333674 f477 1"/>
                <a:gd name="f626" fmla="*/ 18868 f478 1"/>
                <a:gd name="f627" fmla="*/ 4249417 f477 1"/>
                <a:gd name="f628" fmla="*/ 646 f478 1"/>
                <a:gd name="f629" fmla="*/ 130234 f478 1"/>
                <a:gd name="f630" fmla="*/ 3248337 f477 1"/>
                <a:gd name="f631" fmla="*/ 335383 f478 1"/>
                <a:gd name="f632" fmla="*/ 2611911 f477 1"/>
                <a:gd name="f633" fmla="*/ 487272 f478 1"/>
                <a:gd name="f634" fmla="*/ 1958609 f477 1"/>
                <a:gd name="f635" fmla="*/ 508550 f478 1"/>
                <a:gd name="f636" fmla="*/ 1876227 f477 1"/>
                <a:gd name="f637" fmla="*/ 531742 f478 1"/>
                <a:gd name="f638" fmla="*/ 1793721 f477 1"/>
                <a:gd name="f639" fmla="*/ 558245 f478 1"/>
                <a:gd name="f640" fmla="*/ 1711465 f477 1"/>
                <a:gd name="f641" fmla="*/ 590100 f478 1"/>
                <a:gd name="f642" fmla="*/ 1630332 f477 1"/>
                <a:gd name="f643" fmla="*/ 758680 f478 1"/>
                <a:gd name="f644" fmla="*/ 1322433 f477 1"/>
                <a:gd name="f645" fmla="*/ 976317 f478 1"/>
                <a:gd name="f646" fmla="*/ 1049286 f477 1"/>
                <a:gd name="f647" fmla="*/ 1035314 f478 1"/>
                <a:gd name="f648" fmla="*/ 985406 f477 1"/>
                <a:gd name="f649" fmla="*/ 1095329 f478 1"/>
                <a:gd name="f650" fmla="*/ 922526 f477 1"/>
                <a:gd name="f651" fmla="*/ 1157384 f478 1"/>
                <a:gd name="f652" fmla="*/ 861271 f477 1"/>
                <a:gd name="f653" fmla="*/ 1220841 f478 1"/>
                <a:gd name="f654" fmla="*/ 801017 f477 1"/>
                <a:gd name="f655" fmla="*/ 1286462 f478 1"/>
                <a:gd name="f656" fmla="*/ 742886 f477 1"/>
                <a:gd name="f657" fmla="*/ 1353233 f478 1"/>
                <a:gd name="f658" fmla="*/ 685632 f477 1"/>
                <a:gd name="f659" fmla="*/ 1369924 f478 1"/>
                <a:gd name="f660" fmla="*/ 671256 f477 1"/>
                <a:gd name="f661" fmla="*/ 1387380 f478 1"/>
                <a:gd name="f662" fmla="*/ 657755 f477 1"/>
                <a:gd name="f663" fmla="*/ 1422422 f478 1"/>
                <a:gd name="f664" fmla="*/ 630877 f477 1"/>
                <a:gd name="f665" fmla="*/ 1492759 f478 1"/>
                <a:gd name="f666" fmla="*/ 577248 f477 1"/>
                <a:gd name="f667" fmla="*/ 1528820 f478 1"/>
                <a:gd name="f668" fmla="*/ 551496 f477 1"/>
                <a:gd name="f669" fmla="*/ 1565390 f478 1"/>
                <a:gd name="f670" fmla="*/ 526370 f477 1"/>
                <a:gd name="f671" fmla="*/ 1639040 f478 1"/>
                <a:gd name="f672" fmla="*/ 476490 f477 1"/>
                <a:gd name="f673" fmla="*/ 1792075 f478 1"/>
                <a:gd name="f674" fmla="*/ 384859 f477 1"/>
                <a:gd name="f675" fmla="*/ 2455943 f478 1"/>
                <a:gd name="f676" fmla="*/ 117836 f477 1"/>
                <a:gd name="f677" fmla="*/ 3159952 f478 1"/>
                <a:gd name="f678" fmla="*/ 7203 f477 1"/>
                <a:gd name="f679" fmla="+- f479 0 f1"/>
                <a:gd name="f680" fmla="*/ f482 1 5890490"/>
                <a:gd name="f681" fmla="*/ f483 1 6578439"/>
                <a:gd name="f682" fmla="*/ f484 1 6578439"/>
                <a:gd name="f683" fmla="*/ f485 1 5890490"/>
                <a:gd name="f684" fmla="*/ f486 1 6578439"/>
                <a:gd name="f685" fmla="*/ f487 1 5890490"/>
                <a:gd name="f686" fmla="*/ f488 1 6578439"/>
                <a:gd name="f687" fmla="*/ f489 1 5890490"/>
                <a:gd name="f688" fmla="*/ f490 1 6578439"/>
                <a:gd name="f689" fmla="*/ f491 1 5890490"/>
                <a:gd name="f690" fmla="*/ f492 1 6578439"/>
                <a:gd name="f691" fmla="*/ f493 1 5890490"/>
                <a:gd name="f692" fmla="*/ f494 1 5890490"/>
                <a:gd name="f693" fmla="*/ f495 1 6578439"/>
                <a:gd name="f694" fmla="*/ f496 1 5890490"/>
                <a:gd name="f695" fmla="*/ f497 1 6578439"/>
                <a:gd name="f696" fmla="*/ f498 1 5890490"/>
                <a:gd name="f697" fmla="*/ f499 1 6578439"/>
                <a:gd name="f698" fmla="*/ f500 1 5890490"/>
                <a:gd name="f699" fmla="*/ f501 1 6578439"/>
                <a:gd name="f700" fmla="*/ f502 1 5890490"/>
                <a:gd name="f701" fmla="*/ f503 1 6578439"/>
                <a:gd name="f702" fmla="*/ f504 1 5890490"/>
                <a:gd name="f703" fmla="*/ f505 1 6578439"/>
                <a:gd name="f704" fmla="*/ f506 1 5890490"/>
                <a:gd name="f705" fmla="*/ f507 1 6578439"/>
                <a:gd name="f706" fmla="*/ f508 1 5890490"/>
                <a:gd name="f707" fmla="*/ f509 1 6578439"/>
                <a:gd name="f708" fmla="*/ f510 1 5890490"/>
                <a:gd name="f709" fmla="*/ f511 1 6578439"/>
                <a:gd name="f710" fmla="*/ f512 1 5890490"/>
                <a:gd name="f711" fmla="*/ f513 1 6578439"/>
                <a:gd name="f712" fmla="*/ f514 1 5890490"/>
                <a:gd name="f713" fmla="*/ f515 1 6578439"/>
                <a:gd name="f714" fmla="*/ f516 1 5890490"/>
                <a:gd name="f715" fmla="*/ f517 1 6578439"/>
                <a:gd name="f716" fmla="*/ f518 1 5890490"/>
                <a:gd name="f717" fmla="*/ f519 1 6578439"/>
                <a:gd name="f718" fmla="*/ f520 1 6578439"/>
                <a:gd name="f719" fmla="*/ f521 1 6578439"/>
                <a:gd name="f720" fmla="*/ f522 1 5890490"/>
                <a:gd name="f721" fmla="*/ f523 1 6578439"/>
                <a:gd name="f722" fmla="*/ f524 1 5890490"/>
                <a:gd name="f723" fmla="*/ f525 1 6578439"/>
                <a:gd name="f724" fmla="*/ f526 1 5890490"/>
                <a:gd name="f725" fmla="*/ f527 1 6578439"/>
                <a:gd name="f726" fmla="*/ f528 1 5890490"/>
                <a:gd name="f727" fmla="*/ f529 1 6578439"/>
                <a:gd name="f728" fmla="*/ f530 1 5890490"/>
                <a:gd name="f729" fmla="*/ f531 1 6578439"/>
                <a:gd name="f730" fmla="*/ f532 1 5890490"/>
                <a:gd name="f731" fmla="*/ f533 1 6578439"/>
                <a:gd name="f732" fmla="*/ f534 1 5890490"/>
                <a:gd name="f733" fmla="*/ f535 1 6578439"/>
                <a:gd name="f734" fmla="*/ f536 1 5890490"/>
                <a:gd name="f735" fmla="*/ f537 1 6578439"/>
                <a:gd name="f736" fmla="*/ f538 1 5890490"/>
                <a:gd name="f737" fmla="*/ f539 1 6578439"/>
                <a:gd name="f738" fmla="*/ f540 1 5890490"/>
                <a:gd name="f739" fmla="*/ f541 1 6578439"/>
                <a:gd name="f740" fmla="*/ f542 1 5890490"/>
                <a:gd name="f741" fmla="*/ f543 1 6578439"/>
                <a:gd name="f742" fmla="*/ f544 1 5890490"/>
                <a:gd name="f743" fmla="*/ f545 1 6578439"/>
                <a:gd name="f744" fmla="*/ f546 1 5890490"/>
                <a:gd name="f745" fmla="*/ f547 1 6578439"/>
                <a:gd name="f746" fmla="*/ f548 1 5890490"/>
                <a:gd name="f747" fmla="*/ f549 1 6578439"/>
                <a:gd name="f748" fmla="*/ f550 1 5890490"/>
                <a:gd name="f749" fmla="*/ f551 1 6578439"/>
                <a:gd name="f750" fmla="*/ f552 1 5890490"/>
                <a:gd name="f751" fmla="*/ f553 1 6578439"/>
                <a:gd name="f752" fmla="*/ f554 1 5890490"/>
                <a:gd name="f753" fmla="*/ f555 1 6578439"/>
                <a:gd name="f754" fmla="*/ f556 1 5890490"/>
                <a:gd name="f755" fmla="*/ f557 1 6578439"/>
                <a:gd name="f756" fmla="*/ f558 1 5890490"/>
                <a:gd name="f757" fmla="*/ f559 1 6578439"/>
                <a:gd name="f758" fmla="*/ f560 1 5890490"/>
                <a:gd name="f759" fmla="*/ f561 1 6578439"/>
                <a:gd name="f760" fmla="*/ f562 1 5890490"/>
                <a:gd name="f761" fmla="*/ f563 1 6578439"/>
                <a:gd name="f762" fmla="*/ f564 1 5890490"/>
                <a:gd name="f763" fmla="*/ f565 1 6578439"/>
                <a:gd name="f764" fmla="*/ f566 1 5890490"/>
                <a:gd name="f765" fmla="*/ f567 1 6578439"/>
                <a:gd name="f766" fmla="*/ f568 1 5890490"/>
                <a:gd name="f767" fmla="*/ f569 1 6578439"/>
                <a:gd name="f768" fmla="*/ f570 1 5890490"/>
                <a:gd name="f769" fmla="*/ f571 1 6578439"/>
                <a:gd name="f770" fmla="*/ f572 1 5890490"/>
                <a:gd name="f771" fmla="*/ f573 1 6578439"/>
                <a:gd name="f772" fmla="*/ f574 1 5890490"/>
                <a:gd name="f773" fmla="*/ f575 1 6578439"/>
                <a:gd name="f774" fmla="*/ f576 1 5890490"/>
                <a:gd name="f775" fmla="*/ f577 1 6578439"/>
                <a:gd name="f776" fmla="*/ f578 1 5890490"/>
                <a:gd name="f777" fmla="*/ f579 1 6578439"/>
                <a:gd name="f778" fmla="*/ f580 1 5890490"/>
                <a:gd name="f779" fmla="*/ f581 1 6578439"/>
                <a:gd name="f780" fmla="*/ f582 1 5890490"/>
                <a:gd name="f781" fmla="*/ f583 1 6578439"/>
                <a:gd name="f782" fmla="*/ f584 1 5890490"/>
                <a:gd name="f783" fmla="*/ f585 1 6578439"/>
                <a:gd name="f784" fmla="*/ f586 1 5890490"/>
                <a:gd name="f785" fmla="*/ f587 1 6578439"/>
                <a:gd name="f786" fmla="*/ f588 1 5890490"/>
                <a:gd name="f787" fmla="*/ f589 1 6578439"/>
                <a:gd name="f788" fmla="*/ f590 1 5890490"/>
                <a:gd name="f789" fmla="*/ f591 1 6578439"/>
                <a:gd name="f790" fmla="*/ f592 1 5890490"/>
                <a:gd name="f791" fmla="*/ f593 1 6578439"/>
                <a:gd name="f792" fmla="*/ f594 1 5890490"/>
                <a:gd name="f793" fmla="*/ f595 1 6578439"/>
                <a:gd name="f794" fmla="*/ f596 1 5890490"/>
                <a:gd name="f795" fmla="*/ f597 1 6578439"/>
                <a:gd name="f796" fmla="*/ f598 1 5890490"/>
                <a:gd name="f797" fmla="*/ f599 1 6578439"/>
                <a:gd name="f798" fmla="*/ f600 1 5890490"/>
                <a:gd name="f799" fmla="*/ f601 1 6578439"/>
                <a:gd name="f800" fmla="*/ f602 1 5890490"/>
                <a:gd name="f801" fmla="*/ f603 1 6578439"/>
                <a:gd name="f802" fmla="*/ f604 1 5890490"/>
                <a:gd name="f803" fmla="*/ f605 1 6578439"/>
                <a:gd name="f804" fmla="*/ f606 1 5890490"/>
                <a:gd name="f805" fmla="*/ f607 1 5890490"/>
                <a:gd name="f806" fmla="*/ f608 1 5890490"/>
                <a:gd name="f807" fmla="*/ f609 1 6578439"/>
                <a:gd name="f808" fmla="*/ f610 1 5890490"/>
                <a:gd name="f809" fmla="*/ f611 1 6578439"/>
                <a:gd name="f810" fmla="*/ f612 1 5890490"/>
                <a:gd name="f811" fmla="*/ f613 1 6578439"/>
                <a:gd name="f812" fmla="*/ f614 1 5890490"/>
                <a:gd name="f813" fmla="*/ f615 1 6578439"/>
                <a:gd name="f814" fmla="*/ f616 1 5890490"/>
                <a:gd name="f815" fmla="*/ f617 1 6578439"/>
                <a:gd name="f816" fmla="*/ f618 1 5890490"/>
                <a:gd name="f817" fmla="*/ f619 1 6578439"/>
                <a:gd name="f818" fmla="*/ f620 1 5890490"/>
                <a:gd name="f819" fmla="*/ f621 1 6578439"/>
                <a:gd name="f820" fmla="*/ f622 1 5890490"/>
                <a:gd name="f821" fmla="*/ f623 1 6578439"/>
                <a:gd name="f822" fmla="*/ f624 1 5890490"/>
                <a:gd name="f823" fmla="*/ f625 1 6578439"/>
                <a:gd name="f824" fmla="*/ f626 1 5890490"/>
                <a:gd name="f825" fmla="*/ f627 1 6578439"/>
                <a:gd name="f826" fmla="*/ f628 1 5890490"/>
                <a:gd name="f827" fmla="*/ f629 1 5890490"/>
                <a:gd name="f828" fmla="*/ f630 1 6578439"/>
                <a:gd name="f829" fmla="*/ f631 1 5890490"/>
                <a:gd name="f830" fmla="*/ f632 1 6578439"/>
                <a:gd name="f831" fmla="*/ f633 1 5890490"/>
                <a:gd name="f832" fmla="*/ f634 1 6578439"/>
                <a:gd name="f833" fmla="*/ f635 1 5890490"/>
                <a:gd name="f834" fmla="*/ f636 1 6578439"/>
                <a:gd name="f835" fmla="*/ f637 1 5890490"/>
                <a:gd name="f836" fmla="*/ f638 1 6578439"/>
                <a:gd name="f837" fmla="*/ f639 1 5890490"/>
                <a:gd name="f838" fmla="*/ f640 1 6578439"/>
                <a:gd name="f839" fmla="*/ f641 1 5890490"/>
                <a:gd name="f840" fmla="*/ f642 1 6578439"/>
                <a:gd name="f841" fmla="*/ f643 1 5890490"/>
                <a:gd name="f842" fmla="*/ f644 1 6578439"/>
                <a:gd name="f843" fmla="*/ f645 1 5890490"/>
                <a:gd name="f844" fmla="*/ f646 1 6578439"/>
                <a:gd name="f845" fmla="*/ f647 1 5890490"/>
                <a:gd name="f846" fmla="*/ f648 1 6578439"/>
                <a:gd name="f847" fmla="*/ f649 1 5890490"/>
                <a:gd name="f848" fmla="*/ f650 1 6578439"/>
                <a:gd name="f849" fmla="*/ f651 1 5890490"/>
                <a:gd name="f850" fmla="*/ f652 1 6578439"/>
                <a:gd name="f851" fmla="*/ f653 1 5890490"/>
                <a:gd name="f852" fmla="*/ f654 1 6578439"/>
                <a:gd name="f853" fmla="*/ f655 1 5890490"/>
                <a:gd name="f854" fmla="*/ f656 1 6578439"/>
                <a:gd name="f855" fmla="*/ f657 1 5890490"/>
                <a:gd name="f856" fmla="*/ f658 1 6578439"/>
                <a:gd name="f857" fmla="*/ f659 1 5890490"/>
                <a:gd name="f858" fmla="*/ f660 1 6578439"/>
                <a:gd name="f859" fmla="*/ f661 1 5890490"/>
                <a:gd name="f860" fmla="*/ f662 1 6578439"/>
                <a:gd name="f861" fmla="*/ f663 1 5890490"/>
                <a:gd name="f862" fmla="*/ f664 1 6578439"/>
                <a:gd name="f863" fmla="*/ f665 1 5890490"/>
                <a:gd name="f864" fmla="*/ f666 1 6578439"/>
                <a:gd name="f865" fmla="*/ f667 1 5890490"/>
                <a:gd name="f866" fmla="*/ f668 1 6578439"/>
                <a:gd name="f867" fmla="*/ f669 1 5890490"/>
                <a:gd name="f868" fmla="*/ f670 1 6578439"/>
                <a:gd name="f869" fmla="*/ f671 1 5890490"/>
                <a:gd name="f870" fmla="*/ f672 1 6578439"/>
                <a:gd name="f871" fmla="*/ f673 1 5890490"/>
                <a:gd name="f872" fmla="*/ f674 1 6578439"/>
                <a:gd name="f873" fmla="*/ f675 1 5890490"/>
                <a:gd name="f874" fmla="*/ f676 1 6578439"/>
                <a:gd name="f875" fmla="*/ f677 1 5890490"/>
                <a:gd name="f876" fmla="*/ f678 1 6578439"/>
                <a:gd name="f877" fmla="*/ f473 1 f480"/>
                <a:gd name="f878" fmla="*/ f474 1 f480"/>
                <a:gd name="f879" fmla="*/ f473 1 f481"/>
                <a:gd name="f880" fmla="*/ f475 1 f481"/>
                <a:gd name="f881" fmla="*/ f680 1 f480"/>
                <a:gd name="f882" fmla="*/ f681 1 f481"/>
                <a:gd name="f883" fmla="*/ f682 1 f481"/>
                <a:gd name="f884" fmla="*/ f683 1 f480"/>
                <a:gd name="f885" fmla="*/ f684 1 f481"/>
                <a:gd name="f886" fmla="*/ f685 1 f480"/>
                <a:gd name="f887" fmla="*/ f686 1 f481"/>
                <a:gd name="f888" fmla="*/ f687 1 f480"/>
                <a:gd name="f889" fmla="*/ f688 1 f481"/>
                <a:gd name="f890" fmla="*/ f689 1 f480"/>
                <a:gd name="f891" fmla="*/ f690 1 f481"/>
                <a:gd name="f892" fmla="*/ f691 1 f480"/>
                <a:gd name="f893" fmla="*/ f692 1 f480"/>
                <a:gd name="f894" fmla="*/ f693 1 f481"/>
                <a:gd name="f895" fmla="*/ f694 1 f480"/>
                <a:gd name="f896" fmla="*/ f695 1 f481"/>
                <a:gd name="f897" fmla="*/ f696 1 f480"/>
                <a:gd name="f898" fmla="*/ f697 1 f481"/>
                <a:gd name="f899" fmla="*/ f698 1 f480"/>
                <a:gd name="f900" fmla="*/ f699 1 f481"/>
                <a:gd name="f901" fmla="*/ f700 1 f480"/>
                <a:gd name="f902" fmla="*/ f701 1 f481"/>
                <a:gd name="f903" fmla="*/ f702 1 f480"/>
                <a:gd name="f904" fmla="*/ f703 1 f481"/>
                <a:gd name="f905" fmla="*/ f704 1 f480"/>
                <a:gd name="f906" fmla="*/ f705 1 f481"/>
                <a:gd name="f907" fmla="*/ f706 1 f480"/>
                <a:gd name="f908" fmla="*/ f707 1 f481"/>
                <a:gd name="f909" fmla="*/ f708 1 f480"/>
                <a:gd name="f910" fmla="*/ f709 1 f481"/>
                <a:gd name="f911" fmla="*/ f710 1 f480"/>
                <a:gd name="f912" fmla="*/ f711 1 f481"/>
                <a:gd name="f913" fmla="*/ f712 1 f480"/>
                <a:gd name="f914" fmla="*/ f713 1 f481"/>
                <a:gd name="f915" fmla="*/ f714 1 f480"/>
                <a:gd name="f916" fmla="*/ f715 1 f481"/>
                <a:gd name="f917" fmla="*/ f716 1 f480"/>
                <a:gd name="f918" fmla="*/ f717 1 f481"/>
                <a:gd name="f919" fmla="*/ f718 1 f481"/>
                <a:gd name="f920" fmla="*/ f719 1 f481"/>
                <a:gd name="f921" fmla="*/ f720 1 f480"/>
                <a:gd name="f922" fmla="*/ f721 1 f481"/>
                <a:gd name="f923" fmla="*/ f722 1 f480"/>
                <a:gd name="f924" fmla="*/ f723 1 f481"/>
                <a:gd name="f925" fmla="*/ f724 1 f480"/>
                <a:gd name="f926" fmla="*/ f725 1 f481"/>
                <a:gd name="f927" fmla="*/ f726 1 f480"/>
                <a:gd name="f928" fmla="*/ f727 1 f481"/>
                <a:gd name="f929" fmla="*/ f728 1 f480"/>
                <a:gd name="f930" fmla="*/ f729 1 f481"/>
                <a:gd name="f931" fmla="*/ f730 1 f480"/>
                <a:gd name="f932" fmla="*/ f731 1 f481"/>
                <a:gd name="f933" fmla="*/ f732 1 f480"/>
                <a:gd name="f934" fmla="*/ f733 1 f481"/>
                <a:gd name="f935" fmla="*/ f734 1 f480"/>
                <a:gd name="f936" fmla="*/ f735 1 f481"/>
                <a:gd name="f937" fmla="*/ f736 1 f480"/>
                <a:gd name="f938" fmla="*/ f737 1 f481"/>
                <a:gd name="f939" fmla="*/ f738 1 f480"/>
                <a:gd name="f940" fmla="*/ f739 1 f481"/>
                <a:gd name="f941" fmla="*/ f740 1 f480"/>
                <a:gd name="f942" fmla="*/ f741 1 f481"/>
                <a:gd name="f943" fmla="*/ f742 1 f480"/>
                <a:gd name="f944" fmla="*/ f743 1 f481"/>
                <a:gd name="f945" fmla="*/ f744 1 f480"/>
                <a:gd name="f946" fmla="*/ f745 1 f481"/>
                <a:gd name="f947" fmla="*/ f746 1 f480"/>
                <a:gd name="f948" fmla="*/ f747 1 f481"/>
                <a:gd name="f949" fmla="*/ f748 1 f480"/>
                <a:gd name="f950" fmla="*/ f749 1 f481"/>
                <a:gd name="f951" fmla="*/ f750 1 f480"/>
                <a:gd name="f952" fmla="*/ f751 1 f481"/>
                <a:gd name="f953" fmla="*/ f752 1 f480"/>
                <a:gd name="f954" fmla="*/ f753 1 f481"/>
                <a:gd name="f955" fmla="*/ f754 1 f480"/>
                <a:gd name="f956" fmla="*/ f755 1 f481"/>
                <a:gd name="f957" fmla="*/ f756 1 f480"/>
                <a:gd name="f958" fmla="*/ f757 1 f481"/>
                <a:gd name="f959" fmla="*/ f758 1 f480"/>
                <a:gd name="f960" fmla="*/ f759 1 f481"/>
                <a:gd name="f961" fmla="*/ f760 1 f480"/>
                <a:gd name="f962" fmla="*/ f761 1 f481"/>
                <a:gd name="f963" fmla="*/ f762 1 f480"/>
                <a:gd name="f964" fmla="*/ f763 1 f481"/>
                <a:gd name="f965" fmla="*/ f764 1 f480"/>
                <a:gd name="f966" fmla="*/ f765 1 f481"/>
                <a:gd name="f967" fmla="*/ f766 1 f480"/>
                <a:gd name="f968" fmla="*/ f767 1 f481"/>
                <a:gd name="f969" fmla="*/ f768 1 f480"/>
                <a:gd name="f970" fmla="*/ f769 1 f481"/>
                <a:gd name="f971" fmla="*/ f770 1 f480"/>
                <a:gd name="f972" fmla="*/ f771 1 f481"/>
                <a:gd name="f973" fmla="*/ f772 1 f480"/>
                <a:gd name="f974" fmla="*/ f773 1 f481"/>
                <a:gd name="f975" fmla="*/ f774 1 f480"/>
                <a:gd name="f976" fmla="*/ f775 1 f481"/>
                <a:gd name="f977" fmla="*/ f776 1 f480"/>
                <a:gd name="f978" fmla="*/ f777 1 f481"/>
                <a:gd name="f979" fmla="*/ f778 1 f480"/>
                <a:gd name="f980" fmla="*/ f779 1 f481"/>
                <a:gd name="f981" fmla="*/ f780 1 f480"/>
                <a:gd name="f982" fmla="*/ f781 1 f481"/>
                <a:gd name="f983" fmla="*/ f782 1 f480"/>
                <a:gd name="f984" fmla="*/ f783 1 f481"/>
                <a:gd name="f985" fmla="*/ f784 1 f480"/>
                <a:gd name="f986" fmla="*/ f785 1 f481"/>
                <a:gd name="f987" fmla="*/ f786 1 f480"/>
                <a:gd name="f988" fmla="*/ f787 1 f481"/>
                <a:gd name="f989" fmla="*/ f788 1 f480"/>
                <a:gd name="f990" fmla="*/ f789 1 f481"/>
                <a:gd name="f991" fmla="*/ f790 1 f480"/>
                <a:gd name="f992" fmla="*/ f791 1 f481"/>
                <a:gd name="f993" fmla="*/ f792 1 f480"/>
                <a:gd name="f994" fmla="*/ f793 1 f481"/>
                <a:gd name="f995" fmla="*/ f794 1 f480"/>
                <a:gd name="f996" fmla="*/ f795 1 f481"/>
                <a:gd name="f997" fmla="*/ f796 1 f480"/>
                <a:gd name="f998" fmla="*/ f797 1 f481"/>
                <a:gd name="f999" fmla="*/ f798 1 f480"/>
                <a:gd name="f1000" fmla="*/ f799 1 f481"/>
                <a:gd name="f1001" fmla="*/ f800 1 f480"/>
                <a:gd name="f1002" fmla="*/ f801 1 f481"/>
                <a:gd name="f1003" fmla="*/ f802 1 f480"/>
                <a:gd name="f1004" fmla="*/ f803 1 f481"/>
                <a:gd name="f1005" fmla="*/ f804 1 f480"/>
                <a:gd name="f1006" fmla="*/ f805 1 f480"/>
                <a:gd name="f1007" fmla="*/ f806 1 f480"/>
                <a:gd name="f1008" fmla="*/ f807 1 f481"/>
                <a:gd name="f1009" fmla="*/ f808 1 f480"/>
                <a:gd name="f1010" fmla="*/ f809 1 f481"/>
                <a:gd name="f1011" fmla="*/ f810 1 f480"/>
                <a:gd name="f1012" fmla="*/ f811 1 f481"/>
                <a:gd name="f1013" fmla="*/ f812 1 f480"/>
                <a:gd name="f1014" fmla="*/ f813 1 f481"/>
                <a:gd name="f1015" fmla="*/ f814 1 f480"/>
                <a:gd name="f1016" fmla="*/ f815 1 f481"/>
                <a:gd name="f1017" fmla="*/ f816 1 f480"/>
                <a:gd name="f1018" fmla="*/ f817 1 f481"/>
                <a:gd name="f1019" fmla="*/ f818 1 f480"/>
                <a:gd name="f1020" fmla="*/ f819 1 f481"/>
                <a:gd name="f1021" fmla="*/ f820 1 f480"/>
                <a:gd name="f1022" fmla="*/ f821 1 f481"/>
                <a:gd name="f1023" fmla="*/ f822 1 f480"/>
                <a:gd name="f1024" fmla="*/ f823 1 f481"/>
                <a:gd name="f1025" fmla="*/ f824 1 f480"/>
                <a:gd name="f1026" fmla="*/ f825 1 f481"/>
                <a:gd name="f1027" fmla="*/ f826 1 f480"/>
                <a:gd name="f1028" fmla="*/ f827 1 f480"/>
                <a:gd name="f1029" fmla="*/ f828 1 f481"/>
                <a:gd name="f1030" fmla="*/ f829 1 f480"/>
                <a:gd name="f1031" fmla="*/ f830 1 f481"/>
                <a:gd name="f1032" fmla="*/ f831 1 f480"/>
                <a:gd name="f1033" fmla="*/ f832 1 f481"/>
                <a:gd name="f1034" fmla="*/ f833 1 f480"/>
                <a:gd name="f1035" fmla="*/ f834 1 f481"/>
                <a:gd name="f1036" fmla="*/ f835 1 f480"/>
                <a:gd name="f1037" fmla="*/ f836 1 f481"/>
                <a:gd name="f1038" fmla="*/ f837 1 f480"/>
                <a:gd name="f1039" fmla="*/ f838 1 f481"/>
                <a:gd name="f1040" fmla="*/ f839 1 f480"/>
                <a:gd name="f1041" fmla="*/ f840 1 f481"/>
                <a:gd name="f1042" fmla="*/ f841 1 f480"/>
                <a:gd name="f1043" fmla="*/ f842 1 f481"/>
                <a:gd name="f1044" fmla="*/ f843 1 f480"/>
                <a:gd name="f1045" fmla="*/ f844 1 f481"/>
                <a:gd name="f1046" fmla="*/ f845 1 f480"/>
                <a:gd name="f1047" fmla="*/ f846 1 f481"/>
                <a:gd name="f1048" fmla="*/ f847 1 f480"/>
                <a:gd name="f1049" fmla="*/ f848 1 f481"/>
                <a:gd name="f1050" fmla="*/ f849 1 f480"/>
                <a:gd name="f1051" fmla="*/ f850 1 f481"/>
                <a:gd name="f1052" fmla="*/ f851 1 f480"/>
                <a:gd name="f1053" fmla="*/ f852 1 f481"/>
                <a:gd name="f1054" fmla="*/ f853 1 f480"/>
                <a:gd name="f1055" fmla="*/ f854 1 f481"/>
                <a:gd name="f1056" fmla="*/ f855 1 f480"/>
                <a:gd name="f1057" fmla="*/ f856 1 f481"/>
                <a:gd name="f1058" fmla="*/ f857 1 f480"/>
                <a:gd name="f1059" fmla="*/ f858 1 f481"/>
                <a:gd name="f1060" fmla="*/ f859 1 f480"/>
                <a:gd name="f1061" fmla="*/ f860 1 f481"/>
                <a:gd name="f1062" fmla="*/ f861 1 f480"/>
                <a:gd name="f1063" fmla="*/ f862 1 f481"/>
                <a:gd name="f1064" fmla="*/ f863 1 f480"/>
                <a:gd name="f1065" fmla="*/ f864 1 f481"/>
                <a:gd name="f1066" fmla="*/ f865 1 f480"/>
                <a:gd name="f1067" fmla="*/ f866 1 f481"/>
                <a:gd name="f1068" fmla="*/ f867 1 f480"/>
                <a:gd name="f1069" fmla="*/ f868 1 f481"/>
                <a:gd name="f1070" fmla="*/ f869 1 f480"/>
                <a:gd name="f1071" fmla="*/ f870 1 f481"/>
                <a:gd name="f1072" fmla="*/ f871 1 f480"/>
                <a:gd name="f1073" fmla="*/ f872 1 f481"/>
                <a:gd name="f1074" fmla="*/ f873 1 f480"/>
                <a:gd name="f1075" fmla="*/ f874 1 f481"/>
                <a:gd name="f1076" fmla="*/ f875 1 f480"/>
                <a:gd name="f1077" fmla="*/ f876 1 f481"/>
                <a:gd name="f1078" fmla="*/ f877 f471 1"/>
                <a:gd name="f1079" fmla="*/ f878 f471 1"/>
                <a:gd name="f1080" fmla="*/ f880 f472 1"/>
                <a:gd name="f1081" fmla="*/ f879 f472 1"/>
                <a:gd name="f1082" fmla="*/ f881 f471 1"/>
                <a:gd name="f1083" fmla="*/ f882 f472 1"/>
                <a:gd name="f1084" fmla="*/ f883 f472 1"/>
                <a:gd name="f1085" fmla="*/ f884 f471 1"/>
                <a:gd name="f1086" fmla="*/ f885 f472 1"/>
                <a:gd name="f1087" fmla="*/ f886 f471 1"/>
                <a:gd name="f1088" fmla="*/ f887 f472 1"/>
                <a:gd name="f1089" fmla="*/ f888 f471 1"/>
                <a:gd name="f1090" fmla="*/ f889 f472 1"/>
                <a:gd name="f1091" fmla="*/ f890 f471 1"/>
                <a:gd name="f1092" fmla="*/ f891 f472 1"/>
                <a:gd name="f1093" fmla="*/ f892 f471 1"/>
                <a:gd name="f1094" fmla="*/ f893 f471 1"/>
                <a:gd name="f1095" fmla="*/ f894 f472 1"/>
                <a:gd name="f1096" fmla="*/ f895 f471 1"/>
                <a:gd name="f1097" fmla="*/ f896 f472 1"/>
                <a:gd name="f1098" fmla="*/ f897 f471 1"/>
                <a:gd name="f1099" fmla="*/ f898 f472 1"/>
                <a:gd name="f1100" fmla="*/ f899 f471 1"/>
                <a:gd name="f1101" fmla="*/ f900 f472 1"/>
                <a:gd name="f1102" fmla="*/ f901 f471 1"/>
                <a:gd name="f1103" fmla="*/ f902 f472 1"/>
                <a:gd name="f1104" fmla="*/ f903 f471 1"/>
                <a:gd name="f1105" fmla="*/ f904 f472 1"/>
                <a:gd name="f1106" fmla="*/ f905 f471 1"/>
                <a:gd name="f1107" fmla="*/ f906 f472 1"/>
                <a:gd name="f1108" fmla="*/ f907 f471 1"/>
                <a:gd name="f1109" fmla="*/ f908 f472 1"/>
                <a:gd name="f1110" fmla="*/ f909 f471 1"/>
                <a:gd name="f1111" fmla="*/ f910 f472 1"/>
                <a:gd name="f1112" fmla="*/ f911 f471 1"/>
                <a:gd name="f1113" fmla="*/ f912 f472 1"/>
                <a:gd name="f1114" fmla="*/ f913 f471 1"/>
                <a:gd name="f1115" fmla="*/ f914 f472 1"/>
                <a:gd name="f1116" fmla="*/ f915 f471 1"/>
                <a:gd name="f1117" fmla="*/ f916 f472 1"/>
                <a:gd name="f1118" fmla="*/ f917 f471 1"/>
                <a:gd name="f1119" fmla="*/ f918 f472 1"/>
                <a:gd name="f1120" fmla="*/ f919 f472 1"/>
                <a:gd name="f1121" fmla="*/ f920 f472 1"/>
                <a:gd name="f1122" fmla="*/ f921 f471 1"/>
                <a:gd name="f1123" fmla="*/ f922 f472 1"/>
                <a:gd name="f1124" fmla="*/ f923 f471 1"/>
                <a:gd name="f1125" fmla="*/ f924 f472 1"/>
                <a:gd name="f1126" fmla="*/ f925 f471 1"/>
                <a:gd name="f1127" fmla="*/ f926 f472 1"/>
                <a:gd name="f1128" fmla="*/ f927 f471 1"/>
                <a:gd name="f1129" fmla="*/ f928 f472 1"/>
                <a:gd name="f1130" fmla="*/ f929 f471 1"/>
                <a:gd name="f1131" fmla="*/ f930 f472 1"/>
                <a:gd name="f1132" fmla="*/ f931 f471 1"/>
                <a:gd name="f1133" fmla="*/ f932 f472 1"/>
                <a:gd name="f1134" fmla="*/ f933 f471 1"/>
                <a:gd name="f1135" fmla="*/ f934 f472 1"/>
                <a:gd name="f1136" fmla="*/ f935 f471 1"/>
                <a:gd name="f1137" fmla="*/ f936 f472 1"/>
                <a:gd name="f1138" fmla="*/ f937 f471 1"/>
                <a:gd name="f1139" fmla="*/ f938 f472 1"/>
                <a:gd name="f1140" fmla="*/ f939 f471 1"/>
                <a:gd name="f1141" fmla="*/ f940 f472 1"/>
                <a:gd name="f1142" fmla="*/ f941 f471 1"/>
                <a:gd name="f1143" fmla="*/ f942 f472 1"/>
                <a:gd name="f1144" fmla="*/ f943 f471 1"/>
                <a:gd name="f1145" fmla="*/ f944 f472 1"/>
                <a:gd name="f1146" fmla="*/ f945 f471 1"/>
                <a:gd name="f1147" fmla="*/ f946 f472 1"/>
                <a:gd name="f1148" fmla="*/ f947 f471 1"/>
                <a:gd name="f1149" fmla="*/ f948 f472 1"/>
                <a:gd name="f1150" fmla="*/ f949 f471 1"/>
                <a:gd name="f1151" fmla="*/ f950 f472 1"/>
                <a:gd name="f1152" fmla="*/ f951 f471 1"/>
                <a:gd name="f1153" fmla="*/ f952 f472 1"/>
                <a:gd name="f1154" fmla="*/ f953 f471 1"/>
                <a:gd name="f1155" fmla="*/ f954 f472 1"/>
                <a:gd name="f1156" fmla="*/ f955 f471 1"/>
                <a:gd name="f1157" fmla="*/ f956 f472 1"/>
                <a:gd name="f1158" fmla="*/ f957 f471 1"/>
                <a:gd name="f1159" fmla="*/ f958 f472 1"/>
                <a:gd name="f1160" fmla="*/ f959 f471 1"/>
                <a:gd name="f1161" fmla="*/ f960 f472 1"/>
                <a:gd name="f1162" fmla="*/ f961 f471 1"/>
                <a:gd name="f1163" fmla="*/ f962 f472 1"/>
                <a:gd name="f1164" fmla="*/ f963 f471 1"/>
                <a:gd name="f1165" fmla="*/ f964 f472 1"/>
                <a:gd name="f1166" fmla="*/ f965 f471 1"/>
                <a:gd name="f1167" fmla="*/ f966 f472 1"/>
                <a:gd name="f1168" fmla="*/ f967 f471 1"/>
                <a:gd name="f1169" fmla="*/ f968 f472 1"/>
                <a:gd name="f1170" fmla="*/ f969 f471 1"/>
                <a:gd name="f1171" fmla="*/ f970 f472 1"/>
                <a:gd name="f1172" fmla="*/ f971 f471 1"/>
                <a:gd name="f1173" fmla="*/ f972 f472 1"/>
                <a:gd name="f1174" fmla="*/ f973 f471 1"/>
                <a:gd name="f1175" fmla="*/ f974 f472 1"/>
                <a:gd name="f1176" fmla="*/ f975 f471 1"/>
                <a:gd name="f1177" fmla="*/ f976 f472 1"/>
                <a:gd name="f1178" fmla="*/ f977 f471 1"/>
                <a:gd name="f1179" fmla="*/ f978 f472 1"/>
                <a:gd name="f1180" fmla="*/ f979 f471 1"/>
                <a:gd name="f1181" fmla="*/ f980 f472 1"/>
                <a:gd name="f1182" fmla="*/ f981 f471 1"/>
                <a:gd name="f1183" fmla="*/ f982 f472 1"/>
                <a:gd name="f1184" fmla="*/ f983 f471 1"/>
                <a:gd name="f1185" fmla="*/ f984 f472 1"/>
                <a:gd name="f1186" fmla="*/ f985 f471 1"/>
                <a:gd name="f1187" fmla="*/ f986 f472 1"/>
                <a:gd name="f1188" fmla="*/ f987 f471 1"/>
                <a:gd name="f1189" fmla="*/ f988 f472 1"/>
                <a:gd name="f1190" fmla="*/ f989 f471 1"/>
                <a:gd name="f1191" fmla="*/ f990 f472 1"/>
                <a:gd name="f1192" fmla="*/ f991 f471 1"/>
                <a:gd name="f1193" fmla="*/ f992 f472 1"/>
                <a:gd name="f1194" fmla="*/ f993 f471 1"/>
                <a:gd name="f1195" fmla="*/ f994 f472 1"/>
                <a:gd name="f1196" fmla="*/ f995 f471 1"/>
                <a:gd name="f1197" fmla="*/ f996 f472 1"/>
                <a:gd name="f1198" fmla="*/ f997 f471 1"/>
                <a:gd name="f1199" fmla="*/ f998 f472 1"/>
                <a:gd name="f1200" fmla="*/ f999 f471 1"/>
                <a:gd name="f1201" fmla="*/ f1000 f472 1"/>
                <a:gd name="f1202" fmla="*/ f1001 f471 1"/>
                <a:gd name="f1203" fmla="*/ f1002 f472 1"/>
                <a:gd name="f1204" fmla="*/ f1003 f471 1"/>
                <a:gd name="f1205" fmla="*/ f1004 f472 1"/>
                <a:gd name="f1206" fmla="*/ f1005 f471 1"/>
                <a:gd name="f1207" fmla="*/ f1006 f471 1"/>
                <a:gd name="f1208" fmla="*/ f1007 f471 1"/>
                <a:gd name="f1209" fmla="*/ f1008 f472 1"/>
                <a:gd name="f1210" fmla="*/ f1009 f471 1"/>
                <a:gd name="f1211" fmla="*/ f1010 f472 1"/>
                <a:gd name="f1212" fmla="*/ f1011 f471 1"/>
                <a:gd name="f1213" fmla="*/ f1012 f472 1"/>
                <a:gd name="f1214" fmla="*/ f1013 f471 1"/>
                <a:gd name="f1215" fmla="*/ f1014 f472 1"/>
                <a:gd name="f1216" fmla="*/ f1015 f471 1"/>
                <a:gd name="f1217" fmla="*/ f1016 f472 1"/>
                <a:gd name="f1218" fmla="*/ f1017 f471 1"/>
                <a:gd name="f1219" fmla="*/ f1018 f472 1"/>
                <a:gd name="f1220" fmla="*/ f1019 f471 1"/>
                <a:gd name="f1221" fmla="*/ f1020 f472 1"/>
                <a:gd name="f1222" fmla="*/ f1021 f471 1"/>
                <a:gd name="f1223" fmla="*/ f1022 f472 1"/>
                <a:gd name="f1224" fmla="*/ f1023 f471 1"/>
                <a:gd name="f1225" fmla="*/ f1024 f472 1"/>
                <a:gd name="f1226" fmla="*/ f1025 f471 1"/>
                <a:gd name="f1227" fmla="*/ f1026 f472 1"/>
                <a:gd name="f1228" fmla="*/ f1027 f471 1"/>
                <a:gd name="f1229" fmla="*/ f1028 f471 1"/>
                <a:gd name="f1230" fmla="*/ f1029 f472 1"/>
                <a:gd name="f1231" fmla="*/ f1030 f471 1"/>
                <a:gd name="f1232" fmla="*/ f1031 f472 1"/>
                <a:gd name="f1233" fmla="*/ f1032 f471 1"/>
                <a:gd name="f1234" fmla="*/ f1033 f472 1"/>
                <a:gd name="f1235" fmla="*/ f1034 f471 1"/>
                <a:gd name="f1236" fmla="*/ f1035 f472 1"/>
                <a:gd name="f1237" fmla="*/ f1036 f471 1"/>
                <a:gd name="f1238" fmla="*/ f1037 f472 1"/>
                <a:gd name="f1239" fmla="*/ f1038 f471 1"/>
                <a:gd name="f1240" fmla="*/ f1039 f472 1"/>
                <a:gd name="f1241" fmla="*/ f1040 f471 1"/>
                <a:gd name="f1242" fmla="*/ f1041 f472 1"/>
                <a:gd name="f1243" fmla="*/ f1042 f471 1"/>
                <a:gd name="f1244" fmla="*/ f1043 f472 1"/>
                <a:gd name="f1245" fmla="*/ f1044 f471 1"/>
                <a:gd name="f1246" fmla="*/ f1045 f472 1"/>
                <a:gd name="f1247" fmla="*/ f1046 f471 1"/>
                <a:gd name="f1248" fmla="*/ f1047 f472 1"/>
                <a:gd name="f1249" fmla="*/ f1048 f471 1"/>
                <a:gd name="f1250" fmla="*/ f1049 f472 1"/>
                <a:gd name="f1251" fmla="*/ f1050 f471 1"/>
                <a:gd name="f1252" fmla="*/ f1051 f472 1"/>
                <a:gd name="f1253" fmla="*/ f1052 f471 1"/>
                <a:gd name="f1254" fmla="*/ f1053 f472 1"/>
                <a:gd name="f1255" fmla="*/ f1054 f471 1"/>
                <a:gd name="f1256" fmla="*/ f1055 f472 1"/>
                <a:gd name="f1257" fmla="*/ f1056 f471 1"/>
                <a:gd name="f1258" fmla="*/ f1057 f472 1"/>
                <a:gd name="f1259" fmla="*/ f1058 f471 1"/>
                <a:gd name="f1260" fmla="*/ f1059 f472 1"/>
                <a:gd name="f1261" fmla="*/ f1060 f471 1"/>
                <a:gd name="f1262" fmla="*/ f1061 f472 1"/>
                <a:gd name="f1263" fmla="*/ f1062 f471 1"/>
                <a:gd name="f1264" fmla="*/ f1063 f472 1"/>
                <a:gd name="f1265" fmla="*/ f1064 f471 1"/>
                <a:gd name="f1266" fmla="*/ f1065 f472 1"/>
                <a:gd name="f1267" fmla="*/ f1066 f471 1"/>
                <a:gd name="f1268" fmla="*/ f1067 f472 1"/>
                <a:gd name="f1269" fmla="*/ f1068 f471 1"/>
                <a:gd name="f1270" fmla="*/ f1069 f472 1"/>
                <a:gd name="f1271" fmla="*/ f1070 f471 1"/>
                <a:gd name="f1272" fmla="*/ f1071 f472 1"/>
                <a:gd name="f1273" fmla="*/ f1072 f471 1"/>
                <a:gd name="f1274" fmla="*/ f1073 f472 1"/>
                <a:gd name="f1275" fmla="*/ f1074 f471 1"/>
                <a:gd name="f1276" fmla="*/ f1075 f472 1"/>
                <a:gd name="f1277" fmla="*/ f1076 f471 1"/>
                <a:gd name="f1278" fmla="*/ f1077 f4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79">
                  <a:pos x="f1082" y="f1083"/>
                </a:cxn>
                <a:cxn ang="f679">
                  <a:pos x="f1082" y="f1084"/>
                </a:cxn>
                <a:cxn ang="f679">
                  <a:pos x="f1085" y="f1086"/>
                </a:cxn>
                <a:cxn ang="f679">
                  <a:pos x="f1087" y="f1088"/>
                </a:cxn>
                <a:cxn ang="f679">
                  <a:pos x="f1089" y="f1090"/>
                </a:cxn>
                <a:cxn ang="f679">
                  <a:pos x="f1091" y="f1092"/>
                </a:cxn>
                <a:cxn ang="f679">
                  <a:pos x="f1093" y="f1092"/>
                </a:cxn>
                <a:cxn ang="f679">
                  <a:pos x="f1094" y="f1095"/>
                </a:cxn>
                <a:cxn ang="f679">
                  <a:pos x="f1096" y="f1097"/>
                </a:cxn>
                <a:cxn ang="f679">
                  <a:pos x="f1098" y="f1099"/>
                </a:cxn>
                <a:cxn ang="f679">
                  <a:pos x="f1100" y="f1101"/>
                </a:cxn>
                <a:cxn ang="f679">
                  <a:pos x="f1102" y="f1103"/>
                </a:cxn>
                <a:cxn ang="f679">
                  <a:pos x="f1104" y="f1105"/>
                </a:cxn>
                <a:cxn ang="f679">
                  <a:pos x="f1106" y="f1107"/>
                </a:cxn>
                <a:cxn ang="f679">
                  <a:pos x="f1108" y="f1109"/>
                </a:cxn>
                <a:cxn ang="f679">
                  <a:pos x="f1110" y="f1111"/>
                </a:cxn>
                <a:cxn ang="f679">
                  <a:pos x="f1112" y="f1113"/>
                </a:cxn>
                <a:cxn ang="f679">
                  <a:pos x="f1114" y="f1115"/>
                </a:cxn>
                <a:cxn ang="f679">
                  <a:pos x="f1116" y="f1117"/>
                </a:cxn>
                <a:cxn ang="f679">
                  <a:pos x="f1118" y="f1119"/>
                </a:cxn>
                <a:cxn ang="f679">
                  <a:pos x="f1082" y="f1120"/>
                </a:cxn>
                <a:cxn ang="f679">
                  <a:pos x="f1082" y="f1121"/>
                </a:cxn>
                <a:cxn ang="f679">
                  <a:pos x="f1122" y="f1123"/>
                </a:cxn>
                <a:cxn ang="f679">
                  <a:pos x="f1124" y="f1125"/>
                </a:cxn>
                <a:cxn ang="f679">
                  <a:pos x="f1126" y="f1127"/>
                </a:cxn>
                <a:cxn ang="f679">
                  <a:pos x="f1128" y="f1129"/>
                </a:cxn>
                <a:cxn ang="f679">
                  <a:pos x="f1130" y="f1131"/>
                </a:cxn>
                <a:cxn ang="f679">
                  <a:pos x="f1132" y="f1133"/>
                </a:cxn>
                <a:cxn ang="f679">
                  <a:pos x="f1134" y="f1135"/>
                </a:cxn>
                <a:cxn ang="f679">
                  <a:pos x="f1136" y="f1137"/>
                </a:cxn>
                <a:cxn ang="f679">
                  <a:pos x="f1138" y="f1139"/>
                </a:cxn>
                <a:cxn ang="f679">
                  <a:pos x="f1140" y="f1141"/>
                </a:cxn>
                <a:cxn ang="f679">
                  <a:pos x="f1142" y="f1143"/>
                </a:cxn>
                <a:cxn ang="f679">
                  <a:pos x="f1144" y="f1145"/>
                </a:cxn>
                <a:cxn ang="f679">
                  <a:pos x="f1146" y="f1147"/>
                </a:cxn>
                <a:cxn ang="f679">
                  <a:pos x="f1148" y="f1149"/>
                </a:cxn>
                <a:cxn ang="f679">
                  <a:pos x="f1150" y="f1151"/>
                </a:cxn>
                <a:cxn ang="f679">
                  <a:pos x="f1152" y="f1153"/>
                </a:cxn>
                <a:cxn ang="f679">
                  <a:pos x="f1154" y="f1155"/>
                </a:cxn>
                <a:cxn ang="f679">
                  <a:pos x="f1156" y="f1157"/>
                </a:cxn>
                <a:cxn ang="f679">
                  <a:pos x="f1158" y="f1159"/>
                </a:cxn>
                <a:cxn ang="f679">
                  <a:pos x="f1160" y="f1161"/>
                </a:cxn>
                <a:cxn ang="f679">
                  <a:pos x="f1162" y="f1163"/>
                </a:cxn>
                <a:cxn ang="f679">
                  <a:pos x="f1164" y="f1165"/>
                </a:cxn>
                <a:cxn ang="f679">
                  <a:pos x="f1166" y="f1167"/>
                </a:cxn>
                <a:cxn ang="f679">
                  <a:pos x="f1168" y="f1169"/>
                </a:cxn>
                <a:cxn ang="f679">
                  <a:pos x="f1170" y="f1171"/>
                </a:cxn>
                <a:cxn ang="f679">
                  <a:pos x="f1172" y="f1173"/>
                </a:cxn>
                <a:cxn ang="f679">
                  <a:pos x="f1174" y="f1175"/>
                </a:cxn>
                <a:cxn ang="f679">
                  <a:pos x="f1176" y="f1177"/>
                </a:cxn>
                <a:cxn ang="f679">
                  <a:pos x="f1178" y="f1179"/>
                </a:cxn>
                <a:cxn ang="f679">
                  <a:pos x="f1180" y="f1181"/>
                </a:cxn>
                <a:cxn ang="f679">
                  <a:pos x="f1182" y="f1183"/>
                </a:cxn>
                <a:cxn ang="f679">
                  <a:pos x="f1184" y="f1185"/>
                </a:cxn>
                <a:cxn ang="f679">
                  <a:pos x="f1186" y="f1187"/>
                </a:cxn>
                <a:cxn ang="f679">
                  <a:pos x="f1188" y="f1189"/>
                </a:cxn>
                <a:cxn ang="f679">
                  <a:pos x="f1190" y="f1191"/>
                </a:cxn>
                <a:cxn ang="f679">
                  <a:pos x="f1192" y="f1193"/>
                </a:cxn>
                <a:cxn ang="f679">
                  <a:pos x="f1194" y="f1195"/>
                </a:cxn>
                <a:cxn ang="f679">
                  <a:pos x="f1196" y="f1197"/>
                </a:cxn>
                <a:cxn ang="f679">
                  <a:pos x="f1198" y="f1199"/>
                </a:cxn>
                <a:cxn ang="f679">
                  <a:pos x="f1200" y="f1201"/>
                </a:cxn>
                <a:cxn ang="f679">
                  <a:pos x="f1202" y="f1203"/>
                </a:cxn>
                <a:cxn ang="f679">
                  <a:pos x="f1204" y="f1205"/>
                </a:cxn>
                <a:cxn ang="f679">
                  <a:pos x="f1206" y="f1092"/>
                </a:cxn>
                <a:cxn ang="f679">
                  <a:pos x="f1207" y="f1092"/>
                </a:cxn>
                <a:cxn ang="f679">
                  <a:pos x="f1208" y="f1209"/>
                </a:cxn>
                <a:cxn ang="f679">
                  <a:pos x="f1210" y="f1211"/>
                </a:cxn>
                <a:cxn ang="f679">
                  <a:pos x="f1212" y="f1213"/>
                </a:cxn>
                <a:cxn ang="f679">
                  <a:pos x="f1214" y="f1215"/>
                </a:cxn>
                <a:cxn ang="f679">
                  <a:pos x="f1216" y="f1217"/>
                </a:cxn>
                <a:cxn ang="f679">
                  <a:pos x="f1218" y="f1219"/>
                </a:cxn>
                <a:cxn ang="f679">
                  <a:pos x="f1220" y="f1221"/>
                </a:cxn>
                <a:cxn ang="f679">
                  <a:pos x="f1222" y="f1223"/>
                </a:cxn>
                <a:cxn ang="f679">
                  <a:pos x="f1224" y="f1225"/>
                </a:cxn>
                <a:cxn ang="f679">
                  <a:pos x="f1226" y="f1227"/>
                </a:cxn>
                <a:cxn ang="f679">
                  <a:pos x="f1228" y="f1183"/>
                </a:cxn>
                <a:cxn ang="f679">
                  <a:pos x="f1229" y="f1230"/>
                </a:cxn>
                <a:cxn ang="f679">
                  <a:pos x="f1231" y="f1232"/>
                </a:cxn>
                <a:cxn ang="f679">
                  <a:pos x="f1233" y="f1234"/>
                </a:cxn>
                <a:cxn ang="f679">
                  <a:pos x="f1235" y="f1236"/>
                </a:cxn>
                <a:cxn ang="f679">
                  <a:pos x="f1237" y="f1238"/>
                </a:cxn>
                <a:cxn ang="f679">
                  <a:pos x="f1239" y="f1240"/>
                </a:cxn>
                <a:cxn ang="f679">
                  <a:pos x="f1241" y="f1242"/>
                </a:cxn>
                <a:cxn ang="f679">
                  <a:pos x="f1243" y="f1244"/>
                </a:cxn>
                <a:cxn ang="f679">
                  <a:pos x="f1245" y="f1246"/>
                </a:cxn>
                <a:cxn ang="f679">
                  <a:pos x="f1247" y="f1248"/>
                </a:cxn>
                <a:cxn ang="f679">
                  <a:pos x="f1249" y="f1250"/>
                </a:cxn>
                <a:cxn ang="f679">
                  <a:pos x="f1251" y="f1252"/>
                </a:cxn>
                <a:cxn ang="f679">
                  <a:pos x="f1253" y="f1254"/>
                </a:cxn>
                <a:cxn ang="f679">
                  <a:pos x="f1255" y="f1256"/>
                </a:cxn>
                <a:cxn ang="f679">
                  <a:pos x="f1257" y="f1258"/>
                </a:cxn>
                <a:cxn ang="f679">
                  <a:pos x="f1259" y="f1260"/>
                </a:cxn>
                <a:cxn ang="f679">
                  <a:pos x="f1261" y="f1262"/>
                </a:cxn>
                <a:cxn ang="f679">
                  <a:pos x="f1263" y="f1264"/>
                </a:cxn>
                <a:cxn ang="f679">
                  <a:pos x="f1265" y="f1266"/>
                </a:cxn>
                <a:cxn ang="f679">
                  <a:pos x="f1267" y="f1268"/>
                </a:cxn>
                <a:cxn ang="f679">
                  <a:pos x="f1269" y="f1270"/>
                </a:cxn>
                <a:cxn ang="f679">
                  <a:pos x="f1271" y="f1272"/>
                </a:cxn>
                <a:cxn ang="f679">
                  <a:pos x="f1273" y="f1274"/>
                </a:cxn>
                <a:cxn ang="f679">
                  <a:pos x="f1275" y="f1276"/>
                </a:cxn>
                <a:cxn ang="f679">
                  <a:pos x="f1277" y="f1278"/>
                </a:cxn>
                <a:cxn ang="f679">
                  <a:pos x="f1104" y="f1105"/>
                </a:cxn>
              </a:cxnLst>
              <a:rect l="f1078" t="f1081" r="f1079" b="f1080"/>
              <a:pathLst>
                <a:path w="5890490" h="6578439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cubicBezTo>
                    <a:pt x="f12" y="f13"/>
                    <a:pt x="f14" y="f15"/>
                    <a:pt x="f16" y="f17"/>
                  </a:cubicBezTo>
                  <a:cubicBezTo>
                    <a:pt x="f18" y="f19"/>
                    <a:pt x="f20" y="f21"/>
                    <a:pt x="f22" y="f23"/>
                  </a:cubicBezTo>
                  <a:lnTo>
                    <a:pt x="f24" y="f7"/>
                  </a:lnTo>
                  <a:lnTo>
                    <a:pt x="f25" y="f7"/>
                  </a:lnTo>
                  <a:lnTo>
                    <a:pt x="f26" y="f27"/>
                  </a:ln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lnTo>
                    <a:pt x="f46" y="f47"/>
                  </a:lnTo>
                  <a:close/>
                  <a:moveTo>
                    <a:pt x="f48" y="f49"/>
                  </a:moveTo>
                  <a:cubicBezTo>
                    <a:pt x="f50" y="f51"/>
                    <a:pt x="f52" y="f53"/>
                    <a:pt x="f54" y="f55"/>
                  </a:cubicBezTo>
                  <a:lnTo>
                    <a:pt x="f56" y="f57"/>
                  </a:lnTo>
                  <a:lnTo>
                    <a:pt x="f58" y="f59"/>
                  </a:lnTo>
                  <a:cubicBezTo>
                    <a:pt x="f60" y="f61"/>
                    <a:pt x="f62" y="f63"/>
                    <a:pt x="f64" y="f65"/>
                  </a:cubicBezTo>
                  <a:lnTo>
                    <a:pt x="f66" y="f67"/>
                  </a:ln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lnTo>
                    <a:pt x="f6" y="f80"/>
                  </a:lnTo>
                  <a:lnTo>
                    <a:pt x="f6" y="f81"/>
                  </a:lnTo>
                  <a:lnTo>
                    <a:pt x="f82" y="f83"/>
                  </a:lnTo>
                  <a:cubicBezTo>
                    <a:pt x="f84" y="f85"/>
                    <a:pt x="f86" y="f87"/>
                    <a:pt x="f88" y="f89"/>
                  </a:cubicBezTo>
                  <a:cubicBezTo>
                    <a:pt x="f90" y="f91"/>
                    <a:pt x="f92" y="f93"/>
                    <a:pt x="f94" y="f95"/>
                  </a:cubicBezTo>
                  <a:lnTo>
                    <a:pt x="f96" y="f97"/>
                  </a:lnTo>
                  <a:cubicBezTo>
                    <a:pt x="f98" y="f99"/>
                    <a:pt x="f100" y="f101"/>
                    <a:pt x="f102" y="f103"/>
                  </a:cubicBezTo>
                  <a:lnTo>
                    <a:pt x="f104" y="f105"/>
                  </a:lnTo>
                  <a:lnTo>
                    <a:pt x="f106" y="f107"/>
                  </a:lnTo>
                  <a:cubicBezTo>
                    <a:pt x="f108" y="f109"/>
                    <a:pt x="f110" y="f111"/>
                    <a:pt x="f112" y="f113"/>
                  </a:cubicBezTo>
                  <a:cubicBezTo>
                    <a:pt x="f114" y="f115"/>
                    <a:pt x="f116" y="f117"/>
                    <a:pt x="f118" y="f119"/>
                  </a:cubicBezTo>
                  <a:cubicBezTo>
                    <a:pt x="f120" y="f121"/>
                    <a:pt x="f122" y="f123"/>
                    <a:pt x="f124" y="f125"/>
                  </a:cubicBezTo>
                  <a:lnTo>
                    <a:pt x="f126" y="f127"/>
                  </a:lnTo>
                  <a:cubicBezTo>
                    <a:pt x="f128" y="f129"/>
                    <a:pt x="f130" y="f131"/>
                    <a:pt x="f132" y="f133"/>
                  </a:cubicBezTo>
                  <a:cubicBezTo>
                    <a:pt x="f134" y="f135"/>
                    <a:pt x="f136" y="f137"/>
                    <a:pt x="f138" y="f139"/>
                  </a:cubicBezTo>
                  <a:cubicBezTo>
                    <a:pt x="f140" y="f141"/>
                    <a:pt x="f142" y="f143"/>
                    <a:pt x="f144" y="f145"/>
                  </a:cubicBezTo>
                  <a:cubicBezTo>
                    <a:pt x="f146" y="f147"/>
                    <a:pt x="f148" y="f149"/>
                    <a:pt x="f150" y="f151"/>
                  </a:cubicBezTo>
                  <a:cubicBezTo>
                    <a:pt x="f152" y="f153"/>
                    <a:pt x="f154" y="f155"/>
                    <a:pt x="f156" y="f157"/>
                  </a:cubicBezTo>
                  <a:lnTo>
                    <a:pt x="f158" y="f159"/>
                  </a:lnTo>
                  <a:cubicBezTo>
                    <a:pt x="f160" y="f161"/>
                    <a:pt x="f162" y="f163"/>
                    <a:pt x="f164" y="f165"/>
                  </a:cubicBezTo>
                  <a:lnTo>
                    <a:pt x="f166" y="f167"/>
                  </a:lnTo>
                  <a:cubicBezTo>
                    <a:pt x="f168" y="f169"/>
                    <a:pt x="f170" y="f171"/>
                    <a:pt x="f172" y="f173"/>
                  </a:cubicBezTo>
                  <a:cubicBezTo>
                    <a:pt x="f174" y="f175"/>
                    <a:pt x="f176" y="f177"/>
                    <a:pt x="f178" y="f179"/>
                  </a:cubicBezTo>
                  <a:cubicBezTo>
                    <a:pt x="f180" y="f181"/>
                    <a:pt x="f182" y="f183"/>
                    <a:pt x="f184" y="f185"/>
                  </a:cubicBezTo>
                  <a:cubicBezTo>
                    <a:pt x="f186" y="f187"/>
                    <a:pt x="f188" y="f189"/>
                    <a:pt x="f190" y="f191"/>
                  </a:cubicBezTo>
                  <a:lnTo>
                    <a:pt x="f192" y="f193"/>
                  </a:lnTo>
                  <a:cubicBezTo>
                    <a:pt x="f194" y="f195"/>
                    <a:pt x="f196" y="f197"/>
                    <a:pt x="f198" y="f199"/>
                  </a:cubicBezTo>
                  <a:cubicBezTo>
                    <a:pt x="f200" y="f201"/>
                    <a:pt x="f202" y="f203"/>
                    <a:pt x="f204" y="f205"/>
                  </a:cubicBezTo>
                  <a:cubicBezTo>
                    <a:pt x="f206" y="f207"/>
                    <a:pt x="f208" y="f209"/>
                    <a:pt x="f210" y="f211"/>
                  </a:cubicBezTo>
                  <a:lnTo>
                    <a:pt x="f212" y="f213"/>
                  </a:lnTo>
                  <a:lnTo>
                    <a:pt x="f214" y="f215"/>
                  </a:lnTo>
                  <a:cubicBezTo>
                    <a:pt x="f216" y="f217"/>
                    <a:pt x="f218" y="f219"/>
                    <a:pt x="f220" y="f221"/>
                  </a:cubicBezTo>
                  <a:cubicBezTo>
                    <a:pt x="f222" y="f223"/>
                    <a:pt x="f224" y="f225"/>
                    <a:pt x="f226" y="f227"/>
                  </a:cubicBezTo>
                  <a:cubicBezTo>
                    <a:pt x="f228" y="f229"/>
                    <a:pt x="f230" y="f231"/>
                    <a:pt x="f232" y="f233"/>
                  </a:cubicBezTo>
                  <a:cubicBezTo>
                    <a:pt x="f234" y="f235"/>
                    <a:pt x="f236" y="f237"/>
                    <a:pt x="f238" y="f239"/>
                  </a:cubicBezTo>
                  <a:cubicBezTo>
                    <a:pt x="f240" y="f241"/>
                    <a:pt x="f242" y="f243"/>
                    <a:pt x="f244" y="f245"/>
                  </a:cubicBezTo>
                  <a:cubicBezTo>
                    <a:pt x="f246" y="f247"/>
                    <a:pt x="f248" y="f249"/>
                    <a:pt x="f250" y="f251"/>
                  </a:cubicBezTo>
                  <a:cubicBezTo>
                    <a:pt x="f252" y="f253"/>
                    <a:pt x="f254" y="f255"/>
                    <a:pt x="f256" y="f257"/>
                  </a:cubicBezTo>
                  <a:cubicBezTo>
                    <a:pt x="f258" y="f259"/>
                    <a:pt x="f260" y="f261"/>
                    <a:pt x="f262" y="f263"/>
                  </a:cubicBezTo>
                  <a:cubicBezTo>
                    <a:pt x="f264" y="f265"/>
                    <a:pt x="f266" y="f267"/>
                    <a:pt x="f268" y="f269"/>
                  </a:cubicBezTo>
                  <a:cubicBezTo>
                    <a:pt x="f270" y="f271"/>
                    <a:pt x="f272" y="f273"/>
                    <a:pt x="f274" y="f275"/>
                  </a:cubicBezTo>
                  <a:cubicBezTo>
                    <a:pt x="f276" y="f277"/>
                    <a:pt x="f278" y="f279"/>
                    <a:pt x="f280" y="f281"/>
                  </a:cubicBezTo>
                  <a:cubicBezTo>
                    <a:pt x="f282" y="f283"/>
                    <a:pt x="f284" y="f285"/>
                    <a:pt x="f286" y="f287"/>
                  </a:cubicBezTo>
                  <a:cubicBezTo>
                    <a:pt x="f288" y="f289"/>
                    <a:pt x="f290" y="f291"/>
                    <a:pt x="f292" y="f293"/>
                  </a:cubicBezTo>
                  <a:lnTo>
                    <a:pt x="f294" y="f7"/>
                  </a:lnTo>
                  <a:lnTo>
                    <a:pt x="f295" y="f7"/>
                  </a:lnTo>
                  <a:lnTo>
                    <a:pt x="f296" y="f297"/>
                  </a:lnTo>
                  <a:cubicBezTo>
                    <a:pt x="f298" y="f299"/>
                    <a:pt x="f300" y="f301"/>
                    <a:pt x="f302" y="f303"/>
                  </a:cubicBezTo>
                  <a:cubicBezTo>
                    <a:pt x="f304" y="f305"/>
                    <a:pt x="f306" y="f307"/>
                    <a:pt x="f308" y="f309"/>
                  </a:cubicBezTo>
                  <a:cubicBezTo>
                    <a:pt x="f310" y="f311"/>
                    <a:pt x="f312" y="f313"/>
                    <a:pt x="f314" y="f315"/>
                  </a:cubicBezTo>
                  <a:cubicBezTo>
                    <a:pt x="f316" y="f317"/>
                    <a:pt x="f318" y="f319"/>
                    <a:pt x="f320" y="f321"/>
                  </a:cubicBezTo>
                  <a:cubicBezTo>
                    <a:pt x="f322" y="f323"/>
                    <a:pt x="f324" y="f325"/>
                    <a:pt x="f326" y="f327"/>
                  </a:cubicBezTo>
                  <a:cubicBezTo>
                    <a:pt x="f328" y="f329"/>
                    <a:pt x="f330" y="f331"/>
                    <a:pt x="f332" y="f333"/>
                  </a:cubicBezTo>
                  <a:cubicBezTo>
                    <a:pt x="f334" y="f335"/>
                    <a:pt x="f336" y="f337"/>
                    <a:pt x="f338" y="f339"/>
                  </a:cubicBezTo>
                  <a:lnTo>
                    <a:pt x="f340" y="f341"/>
                  </a:lnTo>
                  <a:cubicBezTo>
                    <a:pt x="f342" y="f343"/>
                    <a:pt x="f344" y="f345"/>
                    <a:pt x="f346" y="f347"/>
                  </a:cubicBezTo>
                  <a:cubicBezTo>
                    <a:pt x="f348" y="f349"/>
                    <a:pt x="f350" y="f351"/>
                    <a:pt x="f352" y="f227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360"/>
                    <a:pt x="f361" y="f362"/>
                    <a:pt x="f363" y="f364"/>
                  </a:cubicBezTo>
                  <a:cubicBezTo>
                    <a:pt x="f365" y="f366"/>
                    <a:pt x="f367" y="f368"/>
                    <a:pt x="f369" y="f370"/>
                  </a:cubicBezTo>
                  <a:cubicBezTo>
                    <a:pt x="f371" y="f372"/>
                    <a:pt x="f373" y="f374"/>
                    <a:pt x="f375" y="f376"/>
                  </a:cubicBezTo>
                  <a:cubicBezTo>
                    <a:pt x="f377" y="f378"/>
                    <a:pt x="f379" y="f380"/>
                    <a:pt x="f381" y="f382"/>
                  </a:cubicBezTo>
                  <a:lnTo>
                    <a:pt x="f383" y="f384"/>
                  </a:lnTo>
                  <a:cubicBezTo>
                    <a:pt x="f385" y="f386"/>
                    <a:pt x="f387" y="f388"/>
                    <a:pt x="f389" y="f390"/>
                  </a:cubicBezTo>
                  <a:cubicBezTo>
                    <a:pt x="f391" y="f392"/>
                    <a:pt x="f393" y="f394"/>
                    <a:pt x="f395" y="f396"/>
                  </a:cubicBezTo>
                  <a:cubicBezTo>
                    <a:pt x="f397" y="f398"/>
                    <a:pt x="f399" y="f400"/>
                    <a:pt x="f401" y="f402"/>
                  </a:cubicBezTo>
                  <a:cubicBezTo>
                    <a:pt x="f403" y="f404"/>
                    <a:pt x="f405" y="f406"/>
                    <a:pt x="f407" y="f408"/>
                  </a:cubicBezTo>
                  <a:lnTo>
                    <a:pt x="f409" y="f410"/>
                  </a:lnTo>
                  <a:cubicBezTo>
                    <a:pt x="f411" y="f412"/>
                    <a:pt x="f413" y="f414"/>
                    <a:pt x="f415" y="f416"/>
                  </a:cubicBezTo>
                  <a:lnTo>
                    <a:pt x="f417" y="f418"/>
                  </a:lnTo>
                  <a:cubicBezTo>
                    <a:pt x="f419" y="f420"/>
                    <a:pt x="f421" y="f422"/>
                    <a:pt x="f423" y="f424"/>
                  </a:cubicBezTo>
                  <a:lnTo>
                    <a:pt x="f425" y="f426"/>
                  </a:lnTo>
                  <a:lnTo>
                    <a:pt x="f427" y="f428"/>
                  </a:lnTo>
                  <a:cubicBezTo>
                    <a:pt x="f429" y="f430"/>
                    <a:pt x="f431" y="f432"/>
                    <a:pt x="f433" y="f434"/>
                  </a:cubicBezTo>
                  <a:lnTo>
                    <a:pt x="f435" y="f436"/>
                  </a:lnTo>
                  <a:lnTo>
                    <a:pt x="f437" y="f438"/>
                  </a:lnTo>
                  <a:cubicBezTo>
                    <a:pt x="f439" y="f440"/>
                    <a:pt x="f441" y="f149"/>
                    <a:pt x="f442" y="f443"/>
                  </a:cubicBezTo>
                  <a:lnTo>
                    <a:pt x="f444" y="f445"/>
                  </a:lnTo>
                  <a:lnTo>
                    <a:pt x="f446" y="f447"/>
                  </a:lnTo>
                  <a:cubicBezTo>
                    <a:pt x="f448" y="f449"/>
                    <a:pt x="f450" y="f451"/>
                    <a:pt x="f452" y="f453"/>
                  </a:cubicBezTo>
                  <a:cubicBezTo>
                    <a:pt x="f454" y="f455"/>
                    <a:pt x="f456" y="f457"/>
                    <a:pt x="f458" y="f459"/>
                  </a:cubicBezTo>
                  <a:cubicBezTo>
                    <a:pt x="f460" y="f461"/>
                    <a:pt x="f462" y="f463"/>
                    <a:pt x="f464" y="f465"/>
                  </a:cubicBezTo>
                  <a:cubicBezTo>
                    <a:pt x="f466" y="f467"/>
                    <a:pt x="f468" y="f469"/>
                    <a:pt x="f48" y="f4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0000"/>
                  </a:srgbClr>
                </a:gs>
                <a:gs pos="100000">
                  <a:srgbClr val="4EA72E">
                    <a:alpha val="5000"/>
                  </a:srgbClr>
                </a:gs>
              </a:gsLst>
              <a:lin ang="120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pic>
        <p:nvPicPr>
          <p:cNvPr id="10" name="Graphic 25" descr="Accept">
            <a:extLst>
              <a:ext uri="{FF2B5EF4-FFF2-40B4-BE49-F238E27FC236}">
                <a16:creationId xmlns:a16="http://schemas.microsoft.com/office/drawing/2014/main" id="{E6FA6B0B-CD57-4563-7FD4-A8ED4CFC5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1" y="1859075"/>
            <a:ext cx="3821103" cy="38211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4A9F6D4-9BE9-7CF6-CBCD-7C9F41D6BBA5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chemeClr val="bg1"/>
              </a:solidFill>
              <a:uFillTx/>
              <a:latin typeface="Apto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BF1B95B0-DCEF-52A5-46D6-C7B22B099781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35DDAEA5-45FB-6601-970F-027DFC21EEDB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3833C9AE-274A-A04A-5A37-97C0261D7FA6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27">
            <a:extLst>
              <a:ext uri="{FF2B5EF4-FFF2-40B4-BE49-F238E27FC236}">
                <a16:creationId xmlns:a16="http://schemas.microsoft.com/office/drawing/2014/main" id="{DD9F3A10-63FC-8E26-3F42-B492C599D82A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CD1B1745-66EF-A0F7-D902-EF1B8858313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C1BECF-9AE5-C8F0-3B8C-CA064CD01F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477" y="1683757"/>
            <a:ext cx="3115269" cy="2396358"/>
          </a:xfrm>
        </p:spPr>
        <p:txBody>
          <a:bodyPr anchor="b"/>
          <a:lstStyle/>
          <a:p>
            <a:pPr lvl="0" algn="r"/>
            <a:br>
              <a:rPr lang="en-US" sz="4000" b="1">
                <a:solidFill>
                  <a:srgbClr val="FFFFFF"/>
                </a:solidFill>
              </a:rPr>
            </a:br>
            <a:r>
              <a:rPr lang="en-US" sz="4000" b="1">
                <a:solidFill>
                  <a:srgbClr val="FFFFFF"/>
                </a:solidFill>
              </a:rPr>
              <a:t>Key Features of AES</a:t>
            </a:r>
            <a:endParaRPr lang="en-US" sz="4000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grpSp>
        <p:nvGrpSpPr>
          <p:cNvPr id="9" name="Content Placeholder 2">
            <a:extLst>
              <a:ext uri="{FF2B5EF4-FFF2-40B4-BE49-F238E27FC236}">
                <a16:creationId xmlns:a16="http://schemas.microsoft.com/office/drawing/2014/main" id="{67AAC677-319E-3250-8F4A-2568BFF8BF61}"/>
              </a:ext>
            </a:extLst>
          </p:cNvPr>
          <p:cNvGrpSpPr/>
          <p:nvPr/>
        </p:nvGrpSpPr>
        <p:grpSpPr>
          <a:xfrm>
            <a:off x="4905051" y="753099"/>
            <a:ext cx="6666835" cy="5448598"/>
            <a:chOff x="4905051" y="753099"/>
            <a:chExt cx="6666835" cy="544859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813BB6-6E7B-BDFC-ECCE-2A8906FAD112}"/>
                </a:ext>
              </a:extLst>
            </p:cNvPr>
            <p:cNvSpPr/>
            <p:nvPr/>
          </p:nvSpPr>
          <p:spPr>
            <a:xfrm>
              <a:off x="4905051" y="753099"/>
              <a:ext cx="666683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12701" cap="flat">
              <a:solidFill>
                <a:srgbClr val="0E2841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554A8D-16EE-69CB-33FC-648AC9EB55EB}"/>
                </a:ext>
              </a:extLst>
            </p:cNvPr>
            <p:cNvSpPr/>
            <p:nvPr/>
          </p:nvSpPr>
          <p:spPr>
            <a:xfrm>
              <a:off x="4905051" y="753099"/>
              <a:ext cx="6666835" cy="18161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816197"/>
                <a:gd name="f8" fmla="+- 0 0 -90"/>
                <a:gd name="f9" fmla="*/ f3 1 6666833"/>
                <a:gd name="f10" fmla="*/ f4 1 1816197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6666833"/>
                <a:gd name="f19" fmla="*/ f15 1 1816197"/>
                <a:gd name="f20" fmla="*/ 0 f16 1"/>
                <a:gd name="f21" fmla="*/ 0 f15 1"/>
                <a:gd name="f22" fmla="*/ 6666833 f16 1"/>
                <a:gd name="f23" fmla="*/ 1816197 f15 1"/>
                <a:gd name="f24" fmla="+- f17 0 f1"/>
                <a:gd name="f25" fmla="*/ f20 1 6666833"/>
                <a:gd name="f26" fmla="*/ f21 1 1816197"/>
                <a:gd name="f27" fmla="*/ f22 1 6666833"/>
                <a:gd name="f28" fmla="*/ f23 1 1816197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6666833" h="181619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6683" tIns="106683" rIns="106683" bIns="106683" anchor="t" anchorCtr="0" compatLnSpc="1">
              <a:noAutofit/>
            </a:bodyPr>
            <a:lstStyle/>
            <a:p>
              <a:pPr marL="0" marR="0" lvl="0" indent="0" algn="l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1" i="0" u="none" strike="noStrike" kern="1200" cap="none" spc="0" baseline="0" dirty="0">
                  <a:solidFill>
                    <a:schemeClr val="bg1"/>
                  </a:solidFill>
                  <a:uFillTx/>
                  <a:latin typeface="Aptos"/>
                </a:rPr>
                <a:t>Symmetric Key Algorithm</a:t>
              </a:r>
              <a:r>
                <a:rPr lang="en-US" sz="2800" b="0" i="0" u="none" strike="noStrike" kern="1200" cap="none" spc="0" baseline="0" dirty="0">
                  <a:solidFill>
                    <a:schemeClr val="bg1"/>
                  </a:solidFill>
                  <a:uFillTx/>
                  <a:latin typeface="Aptos"/>
                </a:rPr>
                <a:t>: Same key for encryption and decryption.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C436A5-72DB-A738-B13A-B59838A7D2B7}"/>
                </a:ext>
              </a:extLst>
            </p:cNvPr>
            <p:cNvSpPr/>
            <p:nvPr/>
          </p:nvSpPr>
          <p:spPr>
            <a:xfrm>
              <a:off x="4905051" y="2569299"/>
              <a:ext cx="666683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12701" cap="flat">
              <a:solidFill>
                <a:srgbClr val="0E2841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B9DA88-59EC-3F09-9716-7C4205BCC483}"/>
                </a:ext>
              </a:extLst>
            </p:cNvPr>
            <p:cNvSpPr/>
            <p:nvPr/>
          </p:nvSpPr>
          <p:spPr>
            <a:xfrm>
              <a:off x="4905051" y="2569299"/>
              <a:ext cx="6666835" cy="18161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816197"/>
                <a:gd name="f8" fmla="+- 0 0 -90"/>
                <a:gd name="f9" fmla="*/ f3 1 6666833"/>
                <a:gd name="f10" fmla="*/ f4 1 1816197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6666833"/>
                <a:gd name="f19" fmla="*/ f15 1 1816197"/>
                <a:gd name="f20" fmla="*/ 0 f16 1"/>
                <a:gd name="f21" fmla="*/ 0 f15 1"/>
                <a:gd name="f22" fmla="*/ 6666833 f16 1"/>
                <a:gd name="f23" fmla="*/ 1816197 f15 1"/>
                <a:gd name="f24" fmla="+- f17 0 f1"/>
                <a:gd name="f25" fmla="*/ f20 1 6666833"/>
                <a:gd name="f26" fmla="*/ f21 1 1816197"/>
                <a:gd name="f27" fmla="*/ f22 1 6666833"/>
                <a:gd name="f28" fmla="*/ f23 1 1816197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6666833" h="181619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6683" tIns="106683" rIns="106683" bIns="106683" anchor="t" anchorCtr="0" compatLnSpc="1">
              <a:noAutofit/>
            </a:bodyPr>
            <a:lstStyle/>
            <a:p>
              <a:pPr marL="0" marR="0" lvl="0" indent="0" algn="l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1" i="0" u="none" strike="noStrike" kern="1200" cap="none" spc="0" baseline="0">
                  <a:solidFill>
                    <a:schemeClr val="bg1"/>
                  </a:solidFill>
                  <a:uFillTx/>
                  <a:latin typeface="Aptos"/>
                </a:rPr>
                <a:t>Block Cipher</a:t>
              </a:r>
              <a:r>
                <a:rPr lang="en-US" sz="2800" b="0" i="0" u="none" strike="noStrike" kern="1200" cap="none" spc="0" baseline="0">
                  <a:solidFill>
                    <a:schemeClr val="bg1"/>
                  </a:solidFill>
                  <a:uFillTx/>
                  <a:latin typeface="Aptos"/>
                </a:rPr>
                <a:t>: Operates on fixed-size blocks (128 bits).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252BBA-CEAF-4B6A-C837-929F5893D400}"/>
                </a:ext>
              </a:extLst>
            </p:cNvPr>
            <p:cNvSpPr/>
            <p:nvPr/>
          </p:nvSpPr>
          <p:spPr>
            <a:xfrm>
              <a:off x="4905051" y="4385498"/>
              <a:ext cx="666683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12701" cap="flat">
              <a:solidFill>
                <a:srgbClr val="0E2841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2A0B46-BC92-D76D-58BB-4736D0A533EA}"/>
                </a:ext>
              </a:extLst>
            </p:cNvPr>
            <p:cNvSpPr/>
            <p:nvPr/>
          </p:nvSpPr>
          <p:spPr>
            <a:xfrm>
              <a:off x="4905051" y="4385498"/>
              <a:ext cx="6666835" cy="18161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66833"/>
                <a:gd name="f7" fmla="val 1816197"/>
                <a:gd name="f8" fmla="+- 0 0 -90"/>
                <a:gd name="f9" fmla="*/ f3 1 6666833"/>
                <a:gd name="f10" fmla="*/ f4 1 1816197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6666833"/>
                <a:gd name="f19" fmla="*/ f15 1 1816197"/>
                <a:gd name="f20" fmla="*/ 0 f16 1"/>
                <a:gd name="f21" fmla="*/ 0 f15 1"/>
                <a:gd name="f22" fmla="*/ 6666833 f16 1"/>
                <a:gd name="f23" fmla="*/ 1816197 f15 1"/>
                <a:gd name="f24" fmla="+- f17 0 f1"/>
                <a:gd name="f25" fmla="*/ f20 1 6666833"/>
                <a:gd name="f26" fmla="*/ f21 1 1816197"/>
                <a:gd name="f27" fmla="*/ f22 1 6666833"/>
                <a:gd name="f28" fmla="*/ f23 1 1816197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6666833" h="1816197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06683" tIns="106683" rIns="106683" bIns="106683" anchor="t" anchorCtr="0" compatLnSpc="1">
              <a:noAutofit/>
            </a:bodyPr>
            <a:lstStyle/>
            <a:p>
              <a:pPr marL="0" marR="0" lvl="0" indent="0" algn="l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1" i="0" u="none" strike="noStrike" kern="1200" cap="none" spc="0" baseline="0">
                  <a:solidFill>
                    <a:schemeClr val="bg1"/>
                  </a:solidFill>
                  <a:uFillTx/>
                  <a:latin typeface="Aptos"/>
                </a:rPr>
                <a:t>Key Sizes</a:t>
              </a:r>
              <a:r>
                <a:rPr lang="en-US" sz="2800" b="0" i="0" u="none" strike="noStrike" kern="1200" cap="none" spc="0" baseline="0">
                  <a:solidFill>
                    <a:schemeClr val="bg1"/>
                  </a:solidFill>
                  <a:uFillTx/>
                  <a:latin typeface="Aptos"/>
                </a:rPr>
                <a:t>: Supports 128, 192, and 256-bit keys.</a:t>
              </a:r>
              <a:br>
                <a:rPr lang="en-US" sz="2800" b="0" i="0" u="none" strike="noStrike" kern="1200" cap="none" spc="0" baseline="0">
                  <a:solidFill>
                    <a:schemeClr val="bg1"/>
                  </a:solidFill>
                  <a:uFillTx/>
                  <a:latin typeface="Aptos"/>
                </a:rPr>
              </a:br>
              <a:br>
                <a:rPr lang="en-US" sz="2800" b="0" i="0" u="none" strike="noStrike" kern="1200" cap="none" spc="0" baseline="0">
                  <a:solidFill>
                    <a:schemeClr val="bg1"/>
                  </a:solidFill>
                  <a:uFillTx/>
                  <a:latin typeface="Aptos"/>
                </a:rPr>
              </a:br>
              <a:endParaRPr lang="en-US" sz="2800" b="0" i="0" u="none" strike="noStrike" kern="1200" cap="none" spc="0" baseline="0">
                <a:solidFill>
                  <a:schemeClr val="bg1"/>
                </a:solidFill>
                <a:uFillTx/>
                <a:latin typeface="Apto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C48A4C40-BCBC-95C2-2E4A-18495BB4EC8C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B5A1F638-BDFE-B67C-A179-6CEFB3BA38EC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522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BAF11D22-6E42-380D-ED90-A7452B8F4B2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30D9DF5F-9C55-DB99-C66D-0BB969D3173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7C62E8B4-AE65-1C81-D7A5-169AD1435D79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009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Oval 17">
            <a:extLst>
              <a:ext uri="{FF2B5EF4-FFF2-40B4-BE49-F238E27FC236}">
                <a16:creationId xmlns:a16="http://schemas.microsoft.com/office/drawing/2014/main" id="{F92F7E3B-087B-B1B2-DD3A-69793CAE4547}"/>
              </a:ext>
            </a:extLst>
          </p:cNvPr>
          <p:cNvSpPr>
            <a:spLocks noMove="1" noResize="1"/>
          </p:cNvSpPr>
          <p:nvPr/>
        </p:nvSpPr>
        <p:spPr>
          <a:xfrm rot="6097841">
            <a:off x="818764" y="1128499"/>
            <a:ext cx="4318299" cy="43182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gradFill>
            <a:gsLst>
              <a:gs pos="0">
                <a:srgbClr val="156082">
                  <a:alpha val="0"/>
                </a:srgbClr>
              </a:gs>
              <a:gs pos="100000">
                <a:srgbClr val="46B1E1">
                  <a:alpha val="15000"/>
                </a:srgbClr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DDBA2E-0AB6-7496-A680-F227641ACC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6398" y="586852"/>
            <a:ext cx="4230096" cy="3387495"/>
          </a:xfrm>
        </p:spPr>
        <p:txBody>
          <a:bodyPr anchor="b"/>
          <a:lstStyle/>
          <a:p>
            <a:pPr lvl="0" algn="r"/>
            <a:r>
              <a:rPr lang="en-US" sz="4000" b="1">
                <a:solidFill>
                  <a:srgbClr val="FFFFFF"/>
                </a:solidFill>
              </a:rPr>
              <a:t>AES Structure</a:t>
            </a:r>
            <a:endParaRPr lang="en-US" sz="4000">
              <a:solidFill>
                <a:srgbClr val="FFFFFF"/>
              </a:solidFill>
            </a:endParaRPr>
          </a:p>
          <a:p>
            <a:pPr lvl="0" algn="r"/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E2631A-F1D6-43F8-85FD-4FE5517538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78620" y="486195"/>
            <a:ext cx="6005450" cy="5709330"/>
          </a:xfrm>
        </p:spPr>
        <p:txBody>
          <a:bodyPr anchor="ctr"/>
          <a:lstStyle/>
          <a:p>
            <a:pPr marL="0" lvl="0" indent="0">
              <a:buNone/>
            </a:pPr>
            <a:br>
              <a:rPr lang="en-US" sz="2000"/>
            </a:br>
            <a:r>
              <a:rPr lang="en-US" sz="2000"/>
              <a:t>  </a:t>
            </a:r>
            <a:endParaRPr lang="en-US"/>
          </a:p>
          <a:p>
            <a:pPr lvl="0"/>
            <a:endParaRPr lang="en-US" sz="2000"/>
          </a:p>
        </p:txBody>
      </p:sp>
      <p:pic>
        <p:nvPicPr>
          <p:cNvPr id="10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872EF9B-304B-03FA-83E0-E86E4D7E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3" y="3022905"/>
            <a:ext cx="6096003" cy="30403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B9F3BB7D-EC7D-B154-E976-654D5A4FB6A5}"/>
              </a:ext>
            </a:extLst>
          </p:cNvPr>
          <p:cNvSpPr txBox="1"/>
          <p:nvPr/>
        </p:nvSpPr>
        <p:spPr>
          <a:xfrm>
            <a:off x="6506577" y="482931"/>
            <a:ext cx="5159831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28600" marR="0" lvl="0" indent="-2286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cs typeface="Arial"/>
              </a:rPr>
              <a:t>Block Size</a:t>
            </a: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cs typeface="Arial"/>
              </a:rPr>
              <a:t>: 128 bits.​</a:t>
            </a:r>
          </a:p>
          <a:p>
            <a:pPr marL="228600" marR="0" lvl="0" indent="-2286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cs typeface="Arial"/>
              </a:rPr>
              <a:t>Key Sizes</a:t>
            </a: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cs typeface="Arial"/>
              </a:rPr>
              <a:t>: 128, 192, and 256 bits.​</a:t>
            </a:r>
          </a:p>
          <a:p>
            <a:pPr marL="228600" marR="0" lvl="0" indent="-2286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cs typeface="Arial"/>
              </a:rPr>
              <a:t>Rounds</a:t>
            </a: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cs typeface="Arial"/>
              </a:rPr>
              <a:t>:​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cs typeface="Segoe UI"/>
              </a:rPr>
              <a:t>        AES-128: 10 rounds​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cs typeface="Segoe UI"/>
              </a:rPr>
              <a:t>        AES-192: 12 rounds​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chemeClr val="bg1"/>
                </a:solidFill>
                <a:uFillTx/>
                <a:latin typeface="Aptos"/>
                <a:cs typeface="Segoe UI"/>
              </a:rPr>
              <a:t>        AES-256: 14 rounds​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1">
            <a:extLst>
              <a:ext uri="{FF2B5EF4-FFF2-40B4-BE49-F238E27FC236}">
                <a16:creationId xmlns:a16="http://schemas.microsoft.com/office/drawing/2014/main" id="{4B38BB5E-14BC-7D16-C3F7-CA8E5BCF7800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63">
            <a:extLst>
              <a:ext uri="{FF2B5EF4-FFF2-40B4-BE49-F238E27FC236}">
                <a16:creationId xmlns:a16="http://schemas.microsoft.com/office/drawing/2014/main" id="{26A3A2DA-946D-0179-64E0-036108F100B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14A3AB2F-E2E2-5C35-490E-20C78C887131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78FFB4E7-D3D5-71B1-B726-1BDDB52222C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69">
            <a:extLst>
              <a:ext uri="{FF2B5EF4-FFF2-40B4-BE49-F238E27FC236}">
                <a16:creationId xmlns:a16="http://schemas.microsoft.com/office/drawing/2014/main" id="{16264491-0BE4-6F00-889C-17E6395C0F56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Rectangle 71">
            <a:extLst>
              <a:ext uri="{FF2B5EF4-FFF2-40B4-BE49-F238E27FC236}">
                <a16:creationId xmlns:a16="http://schemas.microsoft.com/office/drawing/2014/main" id="{757816B2-B9AC-C89F-F0D4-EDB5D189896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7133AA-3567-8E1E-49D8-FE062A241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477" y="1683757"/>
            <a:ext cx="3115269" cy="2396358"/>
          </a:xfrm>
        </p:spPr>
        <p:txBody>
          <a:bodyPr anchor="b"/>
          <a:lstStyle/>
          <a:p>
            <a:pPr lvl="0" algn="r"/>
            <a:br>
              <a:rPr lang="en-US" sz="3400" b="1">
                <a:solidFill>
                  <a:srgbClr val="FFFFFF"/>
                </a:solidFill>
              </a:rPr>
            </a:br>
            <a:r>
              <a:rPr lang="en-US" sz="3400" b="1">
                <a:solidFill>
                  <a:srgbClr val="FFFFFF"/>
                </a:solidFill>
              </a:rPr>
              <a:t>AES Encryption Flowchart Overview</a:t>
            </a:r>
            <a:endParaRPr lang="en-US" sz="3400">
              <a:solidFill>
                <a:srgbClr val="FFFFFF"/>
              </a:solidFill>
            </a:endParaRPr>
          </a:p>
          <a:p>
            <a:pPr lvl="0" algn="r"/>
            <a:endParaRPr lang="en-US" sz="3400">
              <a:solidFill>
                <a:srgbClr val="FFFFFF"/>
              </a:solidFill>
            </a:endParaRPr>
          </a:p>
        </p:txBody>
      </p:sp>
      <p:grpSp>
        <p:nvGrpSpPr>
          <p:cNvPr id="9" name="Content Placeholder 2">
            <a:extLst>
              <a:ext uri="{FF2B5EF4-FFF2-40B4-BE49-F238E27FC236}">
                <a16:creationId xmlns:a16="http://schemas.microsoft.com/office/drawing/2014/main" id="{553B2C33-45EE-A4A3-DF9D-401DE436C70A}"/>
              </a:ext>
            </a:extLst>
          </p:cNvPr>
          <p:cNvGrpSpPr/>
          <p:nvPr/>
        </p:nvGrpSpPr>
        <p:grpSpPr>
          <a:xfrm>
            <a:off x="4905865" y="1414357"/>
            <a:ext cx="6665207" cy="4126083"/>
            <a:chOff x="4905865" y="1414357"/>
            <a:chExt cx="6665207" cy="412608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5DE689-61F1-F45B-C643-14A80334B832}"/>
                </a:ext>
              </a:extLst>
            </p:cNvPr>
            <p:cNvSpPr/>
            <p:nvPr/>
          </p:nvSpPr>
          <p:spPr>
            <a:xfrm>
              <a:off x="4905865" y="1414357"/>
              <a:ext cx="3173909" cy="1904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173907"/>
                <a:gd name="f7" fmla="val 1904344"/>
                <a:gd name="f8" fmla="+- 0 0 -90"/>
                <a:gd name="f9" fmla="*/ f3 1 3173907"/>
                <a:gd name="f10" fmla="*/ f4 1 190434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3173907"/>
                <a:gd name="f19" fmla="*/ f15 1 1904344"/>
                <a:gd name="f20" fmla="*/ 0 f16 1"/>
                <a:gd name="f21" fmla="*/ 0 f15 1"/>
                <a:gd name="f22" fmla="*/ 3173907 f16 1"/>
                <a:gd name="f23" fmla="*/ 1904344 f15 1"/>
                <a:gd name="f24" fmla="+- f17 0 f1"/>
                <a:gd name="f25" fmla="*/ f20 1 3173907"/>
                <a:gd name="f26" fmla="*/ f21 1 1904344"/>
                <a:gd name="f27" fmla="*/ f22 1 3173907"/>
                <a:gd name="f28" fmla="*/ f23 1 190434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3173907" h="190434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ED8256"/>
                </a:gs>
                <a:gs pos="100000">
                  <a:srgbClr val="F26E29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91440" rIns="91440" bIns="91440" anchor="ctr" anchorCtr="1" compatLnSpc="1">
              <a:noAutofit/>
            </a:bodyPr>
            <a:lstStyle/>
            <a:p>
              <a:pPr marL="0" marR="0" lvl="0" indent="0" algn="ctr" defTabSz="106680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all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all" spc="0" baseline="0" dirty="0">
                  <a:solidFill>
                    <a:srgbClr val="FFFFFF"/>
                  </a:solidFill>
                  <a:uFillTx/>
                  <a:latin typeface="Aptos"/>
                </a:rPr>
                <a:t>Initial Round</a:t>
              </a:r>
              <a:r>
                <a:rPr lang="en-US" sz="2400" b="0" i="0" u="none" strike="noStrike" kern="1200" cap="all" spc="0" baseline="0" dirty="0">
                  <a:solidFill>
                    <a:srgbClr val="FFFFFF"/>
                  </a:solidFill>
                  <a:uFillTx/>
                  <a:latin typeface="Aptos"/>
                </a:rPr>
                <a:t>: AddRoundKey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6E37F0-AEF8-772E-F8E6-296A6F25A8C8}"/>
                </a:ext>
              </a:extLst>
            </p:cNvPr>
            <p:cNvSpPr/>
            <p:nvPr/>
          </p:nvSpPr>
          <p:spPr>
            <a:xfrm>
              <a:off x="8397163" y="1414357"/>
              <a:ext cx="3173909" cy="1904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173907"/>
                <a:gd name="f7" fmla="val 1904344"/>
                <a:gd name="f8" fmla="+- 0 0 -90"/>
                <a:gd name="f9" fmla="*/ f3 1 3173907"/>
                <a:gd name="f10" fmla="*/ f4 1 190434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3173907"/>
                <a:gd name="f19" fmla="*/ f15 1 1904344"/>
                <a:gd name="f20" fmla="*/ 0 f16 1"/>
                <a:gd name="f21" fmla="*/ 0 f15 1"/>
                <a:gd name="f22" fmla="*/ 3173907 f16 1"/>
                <a:gd name="f23" fmla="*/ 1904344 f15 1"/>
                <a:gd name="f24" fmla="+- f17 0 f1"/>
                <a:gd name="f25" fmla="*/ f20 1 3173907"/>
                <a:gd name="f26" fmla="*/ f21 1 1904344"/>
                <a:gd name="f27" fmla="*/ f22 1 3173907"/>
                <a:gd name="f28" fmla="*/ f23 1 190434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3173907" h="190434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9CBD4B"/>
                </a:gs>
                <a:gs pos="100000">
                  <a:srgbClr val="92B916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91440" rIns="91440" bIns="91440" anchor="ctr" anchorCtr="1" compatLnSpc="1">
              <a:noAutofit/>
            </a:bodyPr>
            <a:lstStyle/>
            <a:p>
              <a:pPr marL="0" marR="0" lvl="0" indent="0" algn="ctr" defTabSz="106680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all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all" spc="0" baseline="0" dirty="0">
                  <a:solidFill>
                    <a:srgbClr val="FFFFFF"/>
                  </a:solidFill>
                  <a:uFillTx/>
                  <a:latin typeface="Aptos"/>
                </a:rPr>
                <a:t>Main Rounds</a:t>
              </a:r>
              <a:r>
                <a:rPr lang="en-US" sz="2400" b="0" i="0" u="none" strike="noStrike" kern="1200" cap="all" spc="0" baseline="0" dirty="0">
                  <a:solidFill>
                    <a:srgbClr val="FFFFFF"/>
                  </a:solidFill>
                  <a:uFillTx/>
                  <a:latin typeface="Aptos"/>
                </a:rPr>
                <a:t>: SubBytes, ShiftRows, MixColumns, AddRoundKey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4DA816-0239-85DA-CA42-0266E9D15B5E}"/>
                </a:ext>
              </a:extLst>
            </p:cNvPr>
            <p:cNvSpPr/>
            <p:nvPr/>
          </p:nvSpPr>
          <p:spPr>
            <a:xfrm>
              <a:off x="6651510" y="3636093"/>
              <a:ext cx="3173909" cy="19043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173907"/>
                <a:gd name="f7" fmla="val 1904344"/>
                <a:gd name="f8" fmla="+- 0 0 -90"/>
                <a:gd name="f9" fmla="*/ f3 1 3173907"/>
                <a:gd name="f10" fmla="*/ f4 1 190434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3173907"/>
                <a:gd name="f19" fmla="*/ f15 1 1904344"/>
                <a:gd name="f20" fmla="*/ 0 f16 1"/>
                <a:gd name="f21" fmla="*/ 0 f15 1"/>
                <a:gd name="f22" fmla="*/ 3173907 f16 1"/>
                <a:gd name="f23" fmla="*/ 1904344 f15 1"/>
                <a:gd name="f24" fmla="+- f17 0 f1"/>
                <a:gd name="f25" fmla="*/ f20 1 3173907"/>
                <a:gd name="f26" fmla="*/ f21 1 1904344"/>
                <a:gd name="f27" fmla="*/ f22 1 3173907"/>
                <a:gd name="f28" fmla="*/ f23 1 190434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3173907" h="190434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4A7E4E"/>
                </a:gs>
                <a:gs pos="100000">
                  <a:srgbClr val="156F21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91440" rIns="91440" bIns="91440" anchor="ctr" anchorCtr="1" compatLnSpc="1">
              <a:noAutofit/>
            </a:bodyPr>
            <a:lstStyle/>
            <a:p>
              <a:pPr marL="0" marR="0" lvl="0" indent="0" algn="ctr" defTabSz="106680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all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1" i="0" u="none" strike="noStrike" kern="1200" cap="all" spc="0" baseline="0" dirty="0">
                  <a:solidFill>
                    <a:srgbClr val="FFFFFF"/>
                  </a:solidFill>
                  <a:uFillTx/>
                  <a:latin typeface="Aptos"/>
                </a:rPr>
                <a:t>Final Round</a:t>
              </a:r>
              <a:r>
                <a:rPr lang="en-US" sz="2400" b="0" i="0" u="none" strike="noStrike" kern="1200" cap="all" spc="0" baseline="0" dirty="0">
                  <a:solidFill>
                    <a:srgbClr val="FFFFFF"/>
                  </a:solidFill>
                  <a:uFillTx/>
                  <a:latin typeface="Aptos"/>
                </a:rPr>
                <a:t>: SubBytes, ShiftRows, AddRoundKey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23DCE86-FE84-FCB4-09A1-22364E09EF6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73EC1B8-4786-FA76-C160-A083B7C29069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5266404"/>
            <a:ext cx="12191996" cy="15907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56082"/>
              </a:gs>
            </a:gsLst>
            <a:lin ang="8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E4F4CDB-BD6C-EA36-E9BA-D91546CFFA28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5270171"/>
            <a:ext cx="12185330" cy="1590745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100000">
                <a:srgbClr val="0B3041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DB83EA81-4816-7A63-6137-798758D65CDC}"/>
              </a:ext>
            </a:extLst>
          </p:cNvPr>
          <p:cNvSpPr>
            <a:spLocks noMove="1" noResize="1"/>
          </p:cNvSpPr>
          <p:nvPr/>
        </p:nvSpPr>
        <p:spPr>
          <a:xfrm flipH="1">
            <a:off x="8115300" y="5265544"/>
            <a:ext cx="4076696" cy="1590745"/>
          </a:xfrm>
          <a:prstGeom prst="rect">
            <a:avLst/>
          </a:prstGeom>
          <a:gradFill>
            <a:gsLst>
              <a:gs pos="0">
                <a:srgbClr val="0B3041"/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E6E3C5C-3D8F-30C2-F284-7B68174F902E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-13332" y="5263487"/>
            <a:ext cx="12191996" cy="159742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B3041">
                  <a:alpha val="55000"/>
                </a:srgbClr>
              </a:gs>
            </a:gsLst>
            <a:lin ang="16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7722B2-0ABE-C970-B547-4CA706E68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5510256"/>
            <a:ext cx="9895947" cy="1033665"/>
          </a:xfrm>
        </p:spPr>
        <p:txBody>
          <a:bodyPr/>
          <a:lstStyle/>
          <a:p>
            <a:pPr lvl="0"/>
            <a:br>
              <a:rPr lang="en-US" sz="3400" b="1">
                <a:solidFill>
                  <a:srgbClr val="FFFFFF"/>
                </a:solidFill>
              </a:rPr>
            </a:br>
            <a:r>
              <a:rPr lang="en-US" sz="3400" b="1">
                <a:solidFill>
                  <a:srgbClr val="FFFFFF"/>
                </a:solidFill>
              </a:rPr>
              <a:t>Plantext &amp; key</a:t>
            </a:r>
          </a:p>
          <a:p>
            <a:pPr lvl="0"/>
            <a:endParaRPr lang="en-US" sz="3400">
              <a:solidFill>
                <a:srgbClr val="FFFFFF"/>
              </a:solidFill>
            </a:endParaRPr>
          </a:p>
        </p:txBody>
      </p:sp>
      <p:pic>
        <p:nvPicPr>
          <p:cNvPr id="8" name="Picture 3" descr="A yellow and blue squares with numbers&#10;&#10;Description automatically generated">
            <a:extLst>
              <a:ext uri="{FF2B5EF4-FFF2-40B4-BE49-F238E27FC236}">
                <a16:creationId xmlns:a16="http://schemas.microsoft.com/office/drawing/2014/main" id="{B856D15D-84EC-CC4C-7321-186C957E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98" y="337258"/>
            <a:ext cx="11267108" cy="45215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BFC990-D007-A905-D118-A82ADDF4AD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40256" y="3833201"/>
            <a:ext cx="8332826" cy="1119984"/>
          </a:xfrm>
        </p:spPr>
        <p:txBody>
          <a:bodyPr anchor="ctr"/>
          <a:lstStyle/>
          <a:p>
            <a:pPr lvl="0"/>
            <a:endParaRPr lang="en-US" sz="2000" b="1"/>
          </a:p>
          <a:p>
            <a:pPr lvl="0"/>
            <a:endParaRPr lang="en-US" sz="2000"/>
          </a:p>
          <a:p>
            <a:pPr marL="0" lvl="0" indent="0"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9689A72-EE97-FC22-CAB7-36875E44F29E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482B7520-308F-2315-21CB-8C7FB0468F1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7A015ED-7FA7-FD96-2876-6CFCBC856526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32AB2F3-2659-D50B-0FB2-4A3C61AC5D69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E9561848-B5C7-41A8-ED63-27BEEF57A61C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F5A4BC-1BFF-A3A8-C8C2-EA957173C8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745263"/>
            <a:ext cx="2880826" cy="5093747"/>
          </a:xfrm>
        </p:spPr>
        <p:txBody>
          <a:bodyPr anchor="t"/>
          <a:lstStyle/>
          <a:p>
            <a:pPr lvl="0"/>
            <a:r>
              <a:rPr lang="en-US" sz="4000" dirty="0">
                <a:solidFill>
                  <a:srgbClr val="FFFFFF"/>
                </a:solidFill>
              </a:rPr>
              <a:t>AES Process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5400" dirty="0"/>
            </a:br>
            <a:r>
              <a:rPr lang="en-US" sz="2000" b="1" dirty="0">
                <a:solidFill>
                  <a:srgbClr val="FFFFFF"/>
                </a:solidFill>
              </a:rPr>
              <a:t>Content:</a:t>
            </a:r>
            <a:endParaRPr lang="en-US" sz="2000" dirty="0">
              <a:solidFill>
                <a:srgbClr val="FFFFFF"/>
              </a:solidFill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Initial Round</a:t>
            </a:r>
            <a:r>
              <a:rPr lang="en-US" sz="2000" dirty="0">
                <a:solidFill>
                  <a:srgbClr val="FFFFFF"/>
                </a:solidFill>
              </a:rPr>
              <a:t>: AddRoundKey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Main Rounds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 SubBytes, ShiftRows, MixColumns, AddRoundKey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Final Round</a:t>
            </a:r>
            <a:r>
              <a:rPr lang="en-US" sz="2000" dirty="0">
                <a:solidFill>
                  <a:srgbClr val="FFFFFF"/>
                </a:solidFill>
              </a:rPr>
              <a:t>: SubBytes, ShiftRows, AddRoundKey</a:t>
            </a:r>
          </a:p>
          <a:p>
            <a:pPr lvl="0"/>
            <a:endParaRPr lang="en-US" sz="5400" dirty="0"/>
          </a:p>
        </p:txBody>
      </p:sp>
      <p:pic>
        <p:nvPicPr>
          <p:cNvPr id="8" name="Content Placeholder 3" descr="A diagram of a key expansion&#10;&#10;Description automatically generated">
            <a:extLst>
              <a:ext uri="{FF2B5EF4-FFF2-40B4-BE49-F238E27FC236}">
                <a16:creationId xmlns:a16="http://schemas.microsoft.com/office/drawing/2014/main" id="{19CE0DCE-B5E6-5D62-458A-1EB6544D0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326" y="380125"/>
            <a:ext cx="4437272" cy="611953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8AA00E7-604D-600D-02EB-52777F0ABE0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233957C6-F2DE-CAF3-AB36-61FA8948CCAB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941E55F-0909-9E94-BB68-E801543ECCE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10083"/>
            <a:ext cx="6858000" cy="403783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A0F1E14-949A-04B6-DF00-44EA144821C3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083" y="142022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6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D32217A5-157D-F294-7E46-6872A0152F1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767922" y="3588088"/>
            <a:ext cx="2501981" cy="403784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9391F332-A0F1-22E3-7AAD-34DB6C6E61CD}"/>
              </a:ext>
            </a:extLst>
          </p:cNvPr>
          <p:cNvSpPr>
            <a:spLocks noMove="1" noResize="1"/>
          </p:cNvSpPr>
          <p:nvPr/>
        </p:nvSpPr>
        <p:spPr>
          <a:xfrm rot="20635419">
            <a:off x="-501740" y="969721"/>
            <a:ext cx="3900354" cy="41789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900357"/>
              <a:gd name="f7" fmla="val 4178958"/>
              <a:gd name="f8" fmla="val 2432225"/>
              <a:gd name="f9" fmla="val 93939"/>
              <a:gd name="f10" fmla="val 3282786"/>
              <a:gd name="f11" fmla="val 358491"/>
              <a:gd name="f12" fmla="val 1151865"/>
              <a:gd name="f13" fmla="val 2089479"/>
              <a:gd name="f14" fmla="val 3243466"/>
              <a:gd name="f15" fmla="val 2964865"/>
              <a:gd name="f16" fmla="val 1810878"/>
              <a:gd name="f17" fmla="val 1089636"/>
              <a:gd name="f18" fmla="val 453744"/>
              <a:gd name="f19" fmla="val 3813531"/>
              <a:gd name="f20" fmla="val 78249"/>
              <a:gd name="f21" fmla="val 3257727"/>
              <a:gd name="f22" fmla="val 3128923"/>
              <a:gd name="f23" fmla="val 831324"/>
              <a:gd name="f24" fmla="val 244281"/>
              <a:gd name="f25" fmla="val 997559"/>
              <a:gd name="f26" fmla="val 164202"/>
              <a:gd name="f27" fmla="val 1247540"/>
              <a:gd name="f28" fmla="val 58468"/>
              <a:gd name="f29" fmla="val 1522381"/>
              <a:gd name="f30" fmla="val 2027251"/>
              <a:gd name="f31" fmla="val 2235942"/>
              <a:gd name="f32" fmla="val 32888"/>
              <a:gd name="f33" fmla="+- 0 0 -90"/>
              <a:gd name="f34" fmla="*/ f3 1 3900357"/>
              <a:gd name="f35" fmla="*/ f4 1 4178958"/>
              <a:gd name="f36" fmla="val f5"/>
              <a:gd name="f37" fmla="val f6"/>
              <a:gd name="f38" fmla="val f7"/>
              <a:gd name="f39" fmla="*/ f33 f0 1"/>
              <a:gd name="f40" fmla="+- f38 0 f36"/>
              <a:gd name="f41" fmla="+- f37 0 f36"/>
              <a:gd name="f42" fmla="*/ f39 1 f2"/>
              <a:gd name="f43" fmla="*/ f41 1 3900357"/>
              <a:gd name="f44" fmla="*/ f40 1 4178958"/>
              <a:gd name="f45" fmla="*/ 2432225 f41 1"/>
              <a:gd name="f46" fmla="*/ 93939 f40 1"/>
              <a:gd name="f47" fmla="*/ 3900357 f41 1"/>
              <a:gd name="f48" fmla="*/ 2089479 f40 1"/>
              <a:gd name="f49" fmla="*/ 1810878 f41 1"/>
              <a:gd name="f50" fmla="*/ 4178958 f40 1"/>
              <a:gd name="f51" fmla="*/ 78249 f41 1"/>
              <a:gd name="f52" fmla="*/ 3257727 f40 1"/>
              <a:gd name="f53" fmla="*/ 0 f41 1"/>
              <a:gd name="f54" fmla="*/ 3128923 f40 1"/>
              <a:gd name="f55" fmla="*/ 831324 f41 1"/>
              <a:gd name="f56" fmla="*/ 244281 f40 1"/>
              <a:gd name="f57" fmla="*/ 997559 f41 1"/>
              <a:gd name="f58" fmla="*/ 164202 f40 1"/>
              <a:gd name="f59" fmla="*/ 0 f40 1"/>
              <a:gd name="f60" fmla="+- f42 0 f1"/>
              <a:gd name="f61" fmla="*/ f45 1 3900357"/>
              <a:gd name="f62" fmla="*/ f46 1 4178958"/>
              <a:gd name="f63" fmla="*/ f47 1 3900357"/>
              <a:gd name="f64" fmla="*/ f48 1 4178958"/>
              <a:gd name="f65" fmla="*/ f49 1 3900357"/>
              <a:gd name="f66" fmla="*/ f50 1 4178958"/>
              <a:gd name="f67" fmla="*/ f51 1 3900357"/>
              <a:gd name="f68" fmla="*/ f52 1 4178958"/>
              <a:gd name="f69" fmla="*/ f53 1 3900357"/>
              <a:gd name="f70" fmla="*/ f54 1 4178958"/>
              <a:gd name="f71" fmla="*/ f55 1 3900357"/>
              <a:gd name="f72" fmla="*/ f56 1 4178958"/>
              <a:gd name="f73" fmla="*/ f57 1 3900357"/>
              <a:gd name="f74" fmla="*/ f58 1 4178958"/>
              <a:gd name="f75" fmla="*/ f59 1 4178958"/>
              <a:gd name="f76" fmla="*/ f36 1 f43"/>
              <a:gd name="f77" fmla="*/ f37 1 f43"/>
              <a:gd name="f78" fmla="*/ f36 1 f44"/>
              <a:gd name="f79" fmla="*/ f38 1 f44"/>
              <a:gd name="f80" fmla="*/ f61 1 f43"/>
              <a:gd name="f81" fmla="*/ f62 1 f44"/>
              <a:gd name="f82" fmla="*/ f63 1 f43"/>
              <a:gd name="f83" fmla="*/ f64 1 f44"/>
              <a:gd name="f84" fmla="*/ f65 1 f43"/>
              <a:gd name="f85" fmla="*/ f66 1 f44"/>
              <a:gd name="f86" fmla="*/ f67 1 f43"/>
              <a:gd name="f87" fmla="*/ f68 1 f44"/>
              <a:gd name="f88" fmla="*/ f69 1 f43"/>
              <a:gd name="f89" fmla="*/ f70 1 f44"/>
              <a:gd name="f90" fmla="*/ f71 1 f43"/>
              <a:gd name="f91" fmla="*/ f72 1 f44"/>
              <a:gd name="f92" fmla="*/ f73 1 f43"/>
              <a:gd name="f93" fmla="*/ f74 1 f44"/>
              <a:gd name="f94" fmla="*/ f75 1 f44"/>
              <a:gd name="f95" fmla="*/ f76 f34 1"/>
              <a:gd name="f96" fmla="*/ f77 f34 1"/>
              <a:gd name="f97" fmla="*/ f79 f35 1"/>
              <a:gd name="f98" fmla="*/ f78 f35 1"/>
              <a:gd name="f99" fmla="*/ f80 f34 1"/>
              <a:gd name="f100" fmla="*/ f81 f35 1"/>
              <a:gd name="f101" fmla="*/ f82 f34 1"/>
              <a:gd name="f102" fmla="*/ f83 f35 1"/>
              <a:gd name="f103" fmla="*/ f84 f34 1"/>
              <a:gd name="f104" fmla="*/ f85 f35 1"/>
              <a:gd name="f105" fmla="*/ f86 f34 1"/>
              <a:gd name="f106" fmla="*/ f87 f35 1"/>
              <a:gd name="f107" fmla="*/ f88 f34 1"/>
              <a:gd name="f108" fmla="*/ f89 f35 1"/>
              <a:gd name="f109" fmla="*/ f90 f34 1"/>
              <a:gd name="f110" fmla="*/ f91 f35 1"/>
              <a:gd name="f111" fmla="*/ f92 f34 1"/>
              <a:gd name="f112" fmla="*/ f93 f35 1"/>
              <a:gd name="f113" fmla="*/ f94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0">
                <a:pos x="f99" y="f100"/>
              </a:cxn>
              <a:cxn ang="f60">
                <a:pos x="f101" y="f102"/>
              </a:cxn>
              <a:cxn ang="f60">
                <a:pos x="f103" y="f104"/>
              </a:cxn>
              <a:cxn ang="f60">
                <a:pos x="f105" y="f106"/>
              </a:cxn>
              <a:cxn ang="f60">
                <a:pos x="f107" y="f108"/>
              </a:cxn>
              <a:cxn ang="f60">
                <a:pos x="f109" y="f110"/>
              </a:cxn>
              <a:cxn ang="f60">
                <a:pos x="f111" y="f112"/>
              </a:cxn>
              <a:cxn ang="f60">
                <a:pos x="f103" y="f113"/>
              </a:cxn>
              <a:cxn ang="f60">
                <a:pos x="f99" y="f100"/>
              </a:cxn>
            </a:cxnLst>
            <a:rect l="f95" t="f98" r="f96" b="f97"/>
            <a:pathLst>
              <a:path w="3900357" h="4178958">
                <a:moveTo>
                  <a:pt x="f8" y="f9"/>
                </a:move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5" y="f7"/>
                  <a:pt x="f16" y="f7"/>
                </a:cubicBezTo>
                <a:cubicBezTo>
                  <a:pt x="f17" y="f7"/>
                  <a:pt x="f18" y="f19"/>
                  <a:pt x="f20" y="f21"/>
                </a:cubicBezTo>
                <a:lnTo>
                  <a:pt x="f5" y="f22"/>
                </a:lnTo>
                <a:lnTo>
                  <a:pt x="f23" y="f24"/>
                </a:lnTo>
                <a:lnTo>
                  <a:pt x="f25" y="f26"/>
                </a:lnTo>
                <a:cubicBezTo>
                  <a:pt x="f27" y="f28"/>
                  <a:pt x="f29" y="f5"/>
                  <a:pt x="f16" y="f5"/>
                </a:cubicBezTo>
                <a:cubicBezTo>
                  <a:pt x="f30" y="f5"/>
                  <a:pt x="f31" y="f32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4300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473E2F23-344E-36C6-8CAE-669DAD598C12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0102" y="1399942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6B1E1">
                  <a:alpha val="11000"/>
                </a:srgbClr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640677-E1EF-77D7-0CC7-41D0C5671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18" y="641287"/>
            <a:ext cx="3201369" cy="1863501"/>
          </a:xfrm>
        </p:spPr>
        <p:txBody>
          <a:bodyPr anchor="b"/>
          <a:lstStyle/>
          <a:p>
            <a:pPr lvl="0" algn="r"/>
            <a:r>
              <a:rPr lang="en-US" sz="3700" b="1" dirty="0">
                <a:solidFill>
                  <a:srgbClr val="FFFFFF"/>
                </a:solidFill>
              </a:rPr>
              <a:t>Initial Round - AddRoundKey</a:t>
            </a:r>
            <a:endParaRPr lang="en-US" sz="3700" dirty="0">
              <a:solidFill>
                <a:srgbClr val="FFFFFF"/>
              </a:solidFill>
            </a:endParaRPr>
          </a:p>
          <a:p>
            <a:pPr lvl="0" algn="r"/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ED1091A-BE54-C848-66A4-FE451B9746DC}"/>
              </a:ext>
            </a:extLst>
          </p:cNvPr>
          <p:cNvSpPr txBox="1"/>
          <p:nvPr/>
        </p:nvSpPr>
        <p:spPr>
          <a:xfrm>
            <a:off x="598529" y="2512606"/>
            <a:ext cx="3184068" cy="24314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Description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XORs the plaintext with the initial round key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Explanation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Aptos"/>
                <a:cs typeface="Aptos"/>
              </a:rPr>
              <a:t>: This step combines the initial key with the plaintext to start the encryption process.</a:t>
            </a:r>
            <a:b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ea typeface="Aptos"/>
                <a:cs typeface="Aptos"/>
              </a:rPr>
            </a:b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Aptos"/>
              <a:cs typeface="Aptos"/>
            </a:endParaRPr>
          </a:p>
        </p:txBody>
      </p:sp>
      <p:pic>
        <p:nvPicPr>
          <p:cNvPr id="11" name="Content Placeholder 20" descr="A blue square with black letters and numbers&#10;&#10;Description automatically generated">
            <a:extLst>
              <a:ext uri="{FF2B5EF4-FFF2-40B4-BE49-F238E27FC236}">
                <a16:creationId xmlns:a16="http://schemas.microsoft.com/office/drawing/2014/main" id="{AE517266-8646-ED8A-8A02-357AED820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846137"/>
            <a:ext cx="7454344" cy="286361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99145D40-725C-A80F-6EE7-55E92FB8B35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15608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EA7F6659-7A0C-8DB3-CDD1-B37D3990B68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1417540" y="1417540"/>
            <a:ext cx="6875821" cy="404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0DB23652-8B18-46C7-4C1D-3082E0EFD58B}"/>
              </a:ext>
            </a:extLst>
          </p:cNvPr>
          <p:cNvSpPr>
            <a:spLocks noMove="1" noResize="1"/>
          </p:cNvSpPr>
          <p:nvPr/>
        </p:nvSpPr>
        <p:spPr>
          <a:xfrm rot="16200004">
            <a:off x="-158488" y="2660470"/>
            <a:ext cx="4355598" cy="4038603"/>
          </a:xfrm>
          <a:prstGeom prst="rect">
            <a:avLst/>
          </a:prstGeom>
          <a:gradFill>
            <a:gsLst>
              <a:gs pos="0">
                <a:srgbClr val="156082">
                  <a:alpha val="50000"/>
                </a:srgbClr>
              </a:gs>
              <a:gs pos="100000">
                <a:srgbClr val="0B3041">
                  <a:alpha val="0"/>
                </a:srgbClr>
              </a:gs>
            </a:gsLst>
            <a:lin ang="11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04AF422D-9112-8346-C1AF-9026965E3A16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-1180873" y="1638083"/>
            <a:ext cx="6857570" cy="3581403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100000">
                <a:srgbClr val="156082">
                  <a:alpha val="0"/>
                </a:srgbClr>
              </a:gs>
            </a:gsLst>
            <a:lin ang="13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Freeform: Shape 27">
            <a:extLst>
              <a:ext uri="{FF2B5EF4-FFF2-40B4-BE49-F238E27FC236}">
                <a16:creationId xmlns:a16="http://schemas.microsoft.com/office/drawing/2014/main" id="{345A9B80-A424-80A7-5367-BE88F6A2B564}"/>
              </a:ext>
            </a:extLst>
          </p:cNvPr>
          <p:cNvSpPr>
            <a:spLocks noMove="1" noResize="1"/>
          </p:cNvSpPr>
          <p:nvPr/>
        </p:nvSpPr>
        <p:spPr>
          <a:xfrm rot="6097841">
            <a:off x="-747358" y="1201312"/>
            <a:ext cx="4808299" cy="4088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08302"/>
              <a:gd name="f7" fmla="val 4088666"/>
              <a:gd name="f8" fmla="val 48844"/>
              <a:gd name="f9" fmla="val 2888671"/>
              <a:gd name="f10" fmla="val 16818"/>
              <a:gd name="f11" fmla="val 2732167"/>
              <a:gd name="f12" fmla="val 2570123"/>
              <a:gd name="f13" fmla="val 2404151"/>
              <a:gd name="f14" fmla="val 1076375"/>
              <a:gd name="f15" fmla="val 3731927"/>
              <a:gd name="f16" fmla="val 2653109"/>
              <a:gd name="f17" fmla="val 4770461"/>
              <a:gd name="f18" fmla="val 2893229"/>
              <a:gd name="f19" fmla="val 4700216"/>
              <a:gd name="f20" fmla="val 3119072"/>
              <a:gd name="f21" fmla="val 4643143"/>
              <a:gd name="f22" fmla="val 3275009"/>
              <a:gd name="f23" fmla="val 690093"/>
              <a:gd name="f24" fmla="val 548991"/>
              <a:gd name="f25" fmla="val 3933414"/>
              <a:gd name="f26" fmla="val 304015"/>
              <a:gd name="f27" fmla="val 3636572"/>
              <a:gd name="f28" fmla="val 128908"/>
              <a:gd name="f29" fmla="val 3279932"/>
              <a:gd name="f30" fmla="+- 0 0 -90"/>
              <a:gd name="f31" fmla="*/ f3 1 4808302"/>
              <a:gd name="f32" fmla="*/ f4 1 408866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808302"/>
              <a:gd name="f41" fmla="*/ f37 1 4088666"/>
              <a:gd name="f42" fmla="*/ 48844 f38 1"/>
              <a:gd name="f43" fmla="*/ 2888671 f37 1"/>
              <a:gd name="f44" fmla="*/ 0 f38 1"/>
              <a:gd name="f45" fmla="*/ 2404151 f37 1"/>
              <a:gd name="f46" fmla="*/ 2404151 f38 1"/>
              <a:gd name="f47" fmla="*/ 0 f37 1"/>
              <a:gd name="f48" fmla="*/ 4808302 f38 1"/>
              <a:gd name="f49" fmla="*/ 4700216 f38 1"/>
              <a:gd name="f50" fmla="*/ 3119072 f37 1"/>
              <a:gd name="f51" fmla="*/ 4643143 f38 1"/>
              <a:gd name="f52" fmla="*/ 3275009 f37 1"/>
              <a:gd name="f53" fmla="*/ 690093 f38 1"/>
              <a:gd name="f54" fmla="*/ 4088666 f37 1"/>
              <a:gd name="f55" fmla="*/ 548991 f38 1"/>
              <a:gd name="f56" fmla="*/ 3933414 f37 1"/>
              <a:gd name="f57" fmla="+- f39 0 f1"/>
              <a:gd name="f58" fmla="*/ f42 1 4808302"/>
              <a:gd name="f59" fmla="*/ f43 1 4088666"/>
              <a:gd name="f60" fmla="*/ f44 1 4808302"/>
              <a:gd name="f61" fmla="*/ f45 1 4088666"/>
              <a:gd name="f62" fmla="*/ f46 1 4808302"/>
              <a:gd name="f63" fmla="*/ f47 1 4088666"/>
              <a:gd name="f64" fmla="*/ f48 1 4808302"/>
              <a:gd name="f65" fmla="*/ f49 1 4808302"/>
              <a:gd name="f66" fmla="*/ f50 1 4088666"/>
              <a:gd name="f67" fmla="*/ f51 1 4808302"/>
              <a:gd name="f68" fmla="*/ f52 1 4088666"/>
              <a:gd name="f69" fmla="*/ f53 1 4808302"/>
              <a:gd name="f70" fmla="*/ f54 1 4088666"/>
              <a:gd name="f71" fmla="*/ f55 1 4808302"/>
              <a:gd name="f72" fmla="*/ f56 1 4088666"/>
              <a:gd name="f73" fmla="*/ f33 1 f40"/>
              <a:gd name="f74" fmla="*/ f34 1 f40"/>
              <a:gd name="f75" fmla="*/ f33 1 f41"/>
              <a:gd name="f76" fmla="*/ f35 1 f41"/>
              <a:gd name="f77" fmla="*/ f58 1 f40"/>
              <a:gd name="f78" fmla="*/ f59 1 f41"/>
              <a:gd name="f79" fmla="*/ f60 1 f40"/>
              <a:gd name="f80" fmla="*/ f61 1 f41"/>
              <a:gd name="f81" fmla="*/ f62 1 f40"/>
              <a:gd name="f82" fmla="*/ f63 1 f41"/>
              <a:gd name="f83" fmla="*/ f64 1 f40"/>
              <a:gd name="f84" fmla="*/ f65 1 f40"/>
              <a:gd name="f85" fmla="*/ f66 1 f41"/>
              <a:gd name="f86" fmla="*/ f67 1 f40"/>
              <a:gd name="f87" fmla="*/ f68 1 f41"/>
              <a:gd name="f88" fmla="*/ f69 1 f40"/>
              <a:gd name="f89" fmla="*/ f70 1 f41"/>
              <a:gd name="f90" fmla="*/ f71 1 f40"/>
              <a:gd name="f91" fmla="*/ f72 1 f41"/>
              <a:gd name="f92" fmla="*/ f73 f31 1"/>
              <a:gd name="f93" fmla="*/ f74 f31 1"/>
              <a:gd name="f94" fmla="*/ f76 f32 1"/>
              <a:gd name="f95" fmla="*/ f75 f32 1"/>
              <a:gd name="f96" fmla="*/ f77 f31 1"/>
              <a:gd name="f97" fmla="*/ f78 f32 1"/>
              <a:gd name="f98" fmla="*/ f79 f31 1"/>
              <a:gd name="f99" fmla="*/ f80 f32 1"/>
              <a:gd name="f100" fmla="*/ f81 f31 1"/>
              <a:gd name="f101" fmla="*/ f82 f32 1"/>
              <a:gd name="f102" fmla="*/ f83 f31 1"/>
              <a:gd name="f103" fmla="*/ f84 f31 1"/>
              <a:gd name="f104" fmla="*/ f85 f32 1"/>
              <a:gd name="f105" fmla="*/ f86 f31 1"/>
              <a:gd name="f106" fmla="*/ f87 f32 1"/>
              <a:gd name="f107" fmla="*/ f88 f31 1"/>
              <a:gd name="f108" fmla="*/ f89 f32 1"/>
              <a:gd name="f109" fmla="*/ f90 f31 1"/>
              <a:gd name="f110" fmla="*/ f91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96" y="f97"/>
              </a:cxn>
              <a:cxn ang="f57">
                <a:pos x="f98" y="f99"/>
              </a:cxn>
              <a:cxn ang="f57">
                <a:pos x="f100" y="f101"/>
              </a:cxn>
              <a:cxn ang="f57">
                <a:pos x="f102" y="f99"/>
              </a:cxn>
              <a:cxn ang="f57">
                <a:pos x="f103" y="f104"/>
              </a:cxn>
              <a:cxn ang="f57">
                <a:pos x="f105" y="f106"/>
              </a:cxn>
              <a:cxn ang="f57">
                <a:pos x="f107" y="f108"/>
              </a:cxn>
              <a:cxn ang="f57">
                <a:pos x="f109" y="f110"/>
              </a:cxn>
              <a:cxn ang="f57">
                <a:pos x="f96" y="f97"/>
              </a:cxn>
            </a:cxnLst>
            <a:rect l="f92" t="f95" r="f93" b="f94"/>
            <a:pathLst>
              <a:path w="4808302" h="4088666">
                <a:moveTo>
                  <a:pt x="f8" y="f9"/>
                </a:move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lnTo>
                  <a:pt x="f21" y="f22"/>
                </a:lnTo>
                <a:lnTo>
                  <a:pt x="f23" y="f7"/>
                </a:lnTo>
                <a:lnTo>
                  <a:pt x="f24" y="f25"/>
                </a:lnTo>
                <a:cubicBezTo>
                  <a:pt x="f26" y="f27"/>
                  <a:pt x="f28" y="f29"/>
                  <a:pt x="f8" y="f9"/>
                </a:cubicBezTo>
                <a:close/>
              </a:path>
            </a:pathLst>
          </a:custGeom>
          <a:gradFill>
            <a:gsLst>
              <a:gs pos="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89F836-0C65-DE9A-D805-09C99313F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041" y="2767102"/>
            <a:ext cx="2880826" cy="3071908"/>
          </a:xfrm>
        </p:spPr>
        <p:txBody>
          <a:bodyPr anchor="t"/>
          <a:lstStyle/>
          <a:p>
            <a:pPr lvl="0"/>
            <a:br>
              <a:rPr lang="en-US" sz="4000" b="1">
                <a:solidFill>
                  <a:srgbClr val="FFFFFF"/>
                </a:solidFill>
              </a:rPr>
            </a:br>
            <a:r>
              <a:rPr lang="en-US" sz="4000" b="1">
                <a:solidFill>
                  <a:srgbClr val="FFFFFF"/>
                </a:solidFill>
              </a:rPr>
              <a:t>Main Rounds</a:t>
            </a:r>
          </a:p>
          <a:p>
            <a:pPr lvl="0"/>
            <a:endParaRPr lang="en-US" sz="4000" b="1">
              <a:solidFill>
                <a:srgbClr val="FFFFFF"/>
              </a:solidFill>
            </a:endParaRPr>
          </a:p>
          <a:p>
            <a:pPr lvl="0"/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1BCE1E8-BEC9-487E-A684-D15662EE8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32" y="683212"/>
            <a:ext cx="7225744" cy="5491566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609</Words>
  <Application>Microsoft Office PowerPoint</Application>
  <PresentationFormat>Widescreen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ui-sans-serif</vt:lpstr>
      <vt:lpstr>Office Theme</vt:lpstr>
      <vt:lpstr>Introduction to the Advanced Encryption Standard (AES)</vt:lpstr>
      <vt:lpstr> What is AES? </vt:lpstr>
      <vt:lpstr> Key Features of AES </vt:lpstr>
      <vt:lpstr>AES Structure </vt:lpstr>
      <vt:lpstr> AES Encryption Flowchart Overview </vt:lpstr>
      <vt:lpstr> Plantext &amp; key </vt:lpstr>
      <vt:lpstr>AES Process  Content: Initial Round: AddRoundKey  Main Rounds:   SubBytes, ShiftRows, MixColumns, AddRoundKey  Final Round: SubBytes, ShiftRows, AddRoundKey </vt:lpstr>
      <vt:lpstr>Initial Round - AddRoundKey </vt:lpstr>
      <vt:lpstr> Main Rounds  </vt:lpstr>
      <vt:lpstr>S-box</vt:lpstr>
      <vt:lpstr>Main Rounds - SubBytes </vt:lpstr>
      <vt:lpstr>Main Rounds - ShiftRows </vt:lpstr>
      <vt:lpstr>Main Rounds - MixColumns  </vt:lpstr>
      <vt:lpstr>Main Rounds - AddRoundKey</vt:lpstr>
      <vt:lpstr>   </vt:lpstr>
      <vt:lpstr>Final Round </vt:lpstr>
      <vt:lpstr>Output Ciphertext </vt:lpstr>
      <vt:lpstr>Output Ciphertext  </vt:lpstr>
      <vt:lpstr>Security of AES </vt:lpstr>
      <vt:lpstr>  Applications of AES 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Advanced Encryption Standard (AES)</dc:title>
  <dc:creator>esmaeel shereif</dc:creator>
  <cp:lastModifiedBy>esmaeel shereif</cp:lastModifiedBy>
  <cp:revision>6</cp:revision>
  <dcterms:created xsi:type="dcterms:W3CDTF">2024-05-24T22:04:08Z</dcterms:created>
  <dcterms:modified xsi:type="dcterms:W3CDTF">2024-05-26T00:45:48Z</dcterms:modified>
</cp:coreProperties>
</file>